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4"/>
  </p:sldMasterIdLst>
  <p:notesMasterIdLst>
    <p:notesMasterId r:id="rId24"/>
  </p:notesMasterIdLst>
  <p:sldIdLst>
    <p:sldId id="260" r:id="rId5"/>
    <p:sldId id="297" r:id="rId6"/>
    <p:sldId id="349" r:id="rId7"/>
    <p:sldId id="350" r:id="rId8"/>
    <p:sldId id="422" r:id="rId9"/>
    <p:sldId id="509" r:id="rId10"/>
    <p:sldId id="304" r:id="rId11"/>
    <p:sldId id="288" r:id="rId12"/>
    <p:sldId id="354" r:id="rId13"/>
    <p:sldId id="516" r:id="rId14"/>
    <p:sldId id="413" r:id="rId15"/>
    <p:sldId id="511" r:id="rId16"/>
    <p:sldId id="513" r:id="rId17"/>
    <p:sldId id="512" r:id="rId18"/>
    <p:sldId id="514" r:id="rId19"/>
    <p:sldId id="515" r:id="rId20"/>
    <p:sldId id="517" r:id="rId21"/>
    <p:sldId id="510" r:id="rId22"/>
    <p:sldId id="518"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40">
          <p15:clr>
            <a:srgbClr val="A4A3A4"/>
          </p15:clr>
        </p15:guide>
        <p15:guide id="2" orient="horz" pos="1152">
          <p15:clr>
            <a:srgbClr val="A4A3A4"/>
          </p15:clr>
        </p15:guide>
        <p15:guide id="3" pos="3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ED7D31"/>
    <a:srgbClr val="203864"/>
    <a:srgbClr val="6ABAD0"/>
    <a:srgbClr val="7CC3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8421" autoAdjust="0"/>
  </p:normalViewPr>
  <p:slideViewPr>
    <p:cSldViewPr snapToGrid="0" showGuides="1">
      <p:cViewPr varScale="1">
        <p:scale>
          <a:sx n="92" d="100"/>
          <a:sy n="92" d="100"/>
        </p:scale>
        <p:origin x="1446" y="90"/>
      </p:cViewPr>
      <p:guideLst>
        <p:guide orient="horz" pos="840"/>
        <p:guide orient="horz" pos="1152"/>
        <p:guide pos="3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9E3C6F-1C7C-47E3-B02A-470CBBAFDCD8}" type="datetimeFigureOut">
              <a:rPr lang="en-US" smtClean="0"/>
              <a:t>2/11/2019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F05E94-D3B0-40A4-B058-DA18027E4071}" type="slidenum">
              <a:rPr lang="en-US" smtClean="0"/>
              <a:t>‹#›</a:t>
            </a:fld>
            <a:endParaRPr lang="en-US"/>
          </a:p>
        </p:txBody>
      </p:sp>
    </p:spTree>
    <p:extLst>
      <p:ext uri="{BB962C8B-B14F-4D97-AF65-F5344CB8AC3E}">
        <p14:creationId xmlns:p14="http://schemas.microsoft.com/office/powerpoint/2010/main" val="2332594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05E94-D3B0-40A4-B058-DA18027E4071}" type="slidenum">
              <a:rPr lang="en-US" smtClean="0"/>
              <a:t>1</a:t>
            </a:fld>
            <a:endParaRPr lang="en-US"/>
          </a:p>
        </p:txBody>
      </p:sp>
    </p:spTree>
    <p:extLst>
      <p:ext uri="{BB962C8B-B14F-4D97-AF65-F5344CB8AC3E}">
        <p14:creationId xmlns:p14="http://schemas.microsoft.com/office/powerpoint/2010/main" val="3685662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started by doing an assessment of underground utilities to find where there was available space to locate the GSI footprints at a very basic level – under the footway or in the median and get a better handle on all the constraints. Because the center median had always had rail track no other infrastructure had be placed there.</a:t>
            </a:r>
          </a:p>
        </p:txBody>
      </p:sp>
      <p:sp>
        <p:nvSpPr>
          <p:cNvPr id="4" name="Slide Number Placeholder 3"/>
          <p:cNvSpPr>
            <a:spLocks noGrp="1"/>
          </p:cNvSpPr>
          <p:nvPr>
            <p:ph type="sldNum" sz="quarter" idx="10"/>
          </p:nvPr>
        </p:nvSpPr>
        <p:spPr/>
        <p:txBody>
          <a:bodyPr/>
          <a:lstStyle/>
          <a:p>
            <a:fld id="{3CF05E94-D3B0-40A4-B058-DA18027E4071}" type="slidenum">
              <a:rPr lang="en-US" smtClean="0"/>
              <a:t>13</a:t>
            </a:fld>
            <a:endParaRPr lang="en-US"/>
          </a:p>
        </p:txBody>
      </p:sp>
    </p:spTree>
    <p:extLst>
      <p:ext uri="{BB962C8B-B14F-4D97-AF65-F5344CB8AC3E}">
        <p14:creationId xmlns:p14="http://schemas.microsoft.com/office/powerpoint/2010/main" val="2588038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corridor had long been on the city’s list for large scale improvements, and in 2015 the city was awarded TIGER grant funding to make the planning a reality. The timelines were extremely tight especially for a project of this size and complexity. We worked with partners such as our Streets Department, Commerce Department (BID contracts), Office of Transportation and Infrastructure Systems (bike infrastructure, </a:t>
            </a:r>
            <a:r>
              <a:rPr lang="en-US" dirty="0" err="1"/>
              <a:t>ped</a:t>
            </a:r>
            <a:r>
              <a:rPr lang="en-US" dirty="0"/>
              <a:t> improvements). Streets Department wound up taking the lead on applying for TIGER funding which allocated 5 million dollars to the removal of the old tracks, making it possible for GSI to be placed cost effectively in the median.</a:t>
            </a:r>
          </a:p>
        </p:txBody>
      </p:sp>
      <p:sp>
        <p:nvSpPr>
          <p:cNvPr id="4" name="Slide Number Placeholder 3"/>
          <p:cNvSpPr>
            <a:spLocks noGrp="1"/>
          </p:cNvSpPr>
          <p:nvPr>
            <p:ph type="sldNum" sz="quarter" idx="10"/>
          </p:nvPr>
        </p:nvSpPr>
        <p:spPr/>
        <p:txBody>
          <a:bodyPr/>
          <a:lstStyle/>
          <a:p>
            <a:fld id="{3CF05E94-D3B0-40A4-B058-DA18027E4071}" type="slidenum">
              <a:rPr lang="en-US" smtClean="0"/>
              <a:t>14</a:t>
            </a:fld>
            <a:endParaRPr lang="en-US"/>
          </a:p>
        </p:txBody>
      </p:sp>
    </p:spTree>
    <p:extLst>
      <p:ext uri="{BB962C8B-B14F-4D97-AF65-F5344CB8AC3E}">
        <p14:creationId xmlns:p14="http://schemas.microsoft.com/office/powerpoint/2010/main" val="3289940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05E94-D3B0-40A4-B058-DA18027E4071}" type="slidenum">
              <a:rPr lang="en-US" smtClean="0"/>
              <a:t>15</a:t>
            </a:fld>
            <a:endParaRPr lang="en-US"/>
          </a:p>
        </p:txBody>
      </p:sp>
    </p:spTree>
    <p:extLst>
      <p:ext uri="{BB962C8B-B14F-4D97-AF65-F5344CB8AC3E}">
        <p14:creationId xmlns:p14="http://schemas.microsoft.com/office/powerpoint/2010/main" val="1879839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05E94-D3B0-40A4-B058-DA18027E4071}" type="slidenum">
              <a:rPr lang="en-US" smtClean="0"/>
              <a:t>16</a:t>
            </a:fld>
            <a:endParaRPr lang="en-US"/>
          </a:p>
        </p:txBody>
      </p:sp>
    </p:spTree>
    <p:extLst>
      <p:ext uri="{BB962C8B-B14F-4D97-AF65-F5344CB8AC3E}">
        <p14:creationId xmlns:p14="http://schemas.microsoft.com/office/powerpoint/2010/main" val="2563192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Balancing everyone’s priorities, business needs vs. community wants. Political pressure. Sometimes </a:t>
            </a:r>
            <a:r>
              <a:rPr lang="en-US" dirty="0" err="1"/>
              <a:t>stormwater</a:t>
            </a:r>
            <a:r>
              <a:rPr lang="en-US" dirty="0"/>
              <a:t> design can drive </a:t>
            </a:r>
            <a:r>
              <a:rPr lang="en-US" dirty="0" err="1"/>
              <a:t>curbline</a:t>
            </a:r>
            <a:r>
              <a:rPr lang="en-US" dirty="0"/>
              <a:t> decisions and other times compromises need to be made. Long term maintenance is always a concern and that burden was considered early on in the process.</a:t>
            </a:r>
          </a:p>
          <a:p>
            <a:endParaRPr lang="en-US" dirty="0"/>
          </a:p>
          <a:p>
            <a:r>
              <a:rPr lang="en-US" dirty="0"/>
              <a:t>We were able to accomplish a lot on a quick timeline because people were forced to make hard decisions. This will be the longest stretch of a truly, complete street design in the city to date and can be used as a model moving forward.</a:t>
            </a:r>
          </a:p>
        </p:txBody>
      </p:sp>
      <p:sp>
        <p:nvSpPr>
          <p:cNvPr id="4" name="Slide Number Placeholder 3"/>
          <p:cNvSpPr>
            <a:spLocks noGrp="1"/>
          </p:cNvSpPr>
          <p:nvPr>
            <p:ph type="sldNum" sz="quarter" idx="10"/>
          </p:nvPr>
        </p:nvSpPr>
        <p:spPr/>
        <p:txBody>
          <a:bodyPr/>
          <a:lstStyle/>
          <a:p>
            <a:fld id="{3CF05E94-D3B0-40A4-B058-DA18027E4071}" type="slidenum">
              <a:rPr lang="en-US" smtClean="0"/>
              <a:t>17</a:t>
            </a:fld>
            <a:endParaRPr lang="en-US"/>
          </a:p>
        </p:txBody>
      </p:sp>
    </p:spTree>
    <p:extLst>
      <p:ext uri="{BB962C8B-B14F-4D97-AF65-F5344CB8AC3E}">
        <p14:creationId xmlns:p14="http://schemas.microsoft.com/office/powerpoint/2010/main" val="779622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Utilizing the new infrastructure in the street to manage </a:t>
            </a:r>
            <a:r>
              <a:rPr lang="en-US" dirty="0" err="1"/>
              <a:t>stormwater</a:t>
            </a:r>
            <a:r>
              <a:rPr lang="en-US" dirty="0"/>
              <a:t> from adjacent properties. Finding the next American Street.</a:t>
            </a:r>
          </a:p>
        </p:txBody>
      </p:sp>
      <p:sp>
        <p:nvSpPr>
          <p:cNvPr id="4" name="Slide Number Placeholder 3"/>
          <p:cNvSpPr>
            <a:spLocks noGrp="1"/>
          </p:cNvSpPr>
          <p:nvPr>
            <p:ph type="sldNum" sz="quarter" idx="10"/>
          </p:nvPr>
        </p:nvSpPr>
        <p:spPr/>
        <p:txBody>
          <a:bodyPr/>
          <a:lstStyle/>
          <a:p>
            <a:fld id="{3CF05E94-D3B0-40A4-B058-DA18027E4071}" type="slidenum">
              <a:rPr lang="en-US" smtClean="0"/>
              <a:t>18</a:t>
            </a:fld>
            <a:endParaRPr lang="en-US"/>
          </a:p>
        </p:txBody>
      </p:sp>
    </p:spTree>
    <p:extLst>
      <p:ext uri="{BB962C8B-B14F-4D97-AF65-F5344CB8AC3E}">
        <p14:creationId xmlns:p14="http://schemas.microsoft.com/office/powerpoint/2010/main" val="2852875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Utilizing the new infrastructure in the street to manage </a:t>
            </a:r>
            <a:r>
              <a:rPr lang="en-US" dirty="0" err="1"/>
              <a:t>stormwater</a:t>
            </a:r>
            <a:r>
              <a:rPr lang="en-US" dirty="0"/>
              <a:t> from adjacent properties. Finding the next American Street.</a:t>
            </a:r>
          </a:p>
        </p:txBody>
      </p:sp>
      <p:sp>
        <p:nvSpPr>
          <p:cNvPr id="4" name="Slide Number Placeholder 3"/>
          <p:cNvSpPr>
            <a:spLocks noGrp="1"/>
          </p:cNvSpPr>
          <p:nvPr>
            <p:ph type="sldNum" sz="quarter" idx="10"/>
          </p:nvPr>
        </p:nvSpPr>
        <p:spPr/>
        <p:txBody>
          <a:bodyPr/>
          <a:lstStyle/>
          <a:p>
            <a:fld id="{3CF05E94-D3B0-40A4-B058-DA18027E4071}" type="slidenum">
              <a:rPr lang="en-US" smtClean="0"/>
              <a:t>19</a:t>
            </a:fld>
            <a:endParaRPr lang="en-US"/>
          </a:p>
        </p:txBody>
      </p:sp>
    </p:spTree>
    <p:extLst>
      <p:ext uri="{BB962C8B-B14F-4D97-AF65-F5344CB8AC3E}">
        <p14:creationId xmlns:p14="http://schemas.microsoft.com/office/powerpoint/2010/main" val="1805696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shows the Philadelphia city limits in relation to our two major rivers the Delaware and Schuylkill. The central portion of the city (approximately 2/3) is serviced by combined sewers that have outfalls to our waterbodies shown in orange. PWD has various teams of staff dedicated to reducing the volume of contaminated water discharged into our rivers and streams and improving water quality.</a:t>
            </a:r>
          </a:p>
          <a:p>
            <a:endParaRPr lang="en-US" dirty="0"/>
          </a:p>
        </p:txBody>
      </p:sp>
      <p:sp>
        <p:nvSpPr>
          <p:cNvPr id="4" name="Slide Number Placeholder 3"/>
          <p:cNvSpPr>
            <a:spLocks noGrp="1"/>
          </p:cNvSpPr>
          <p:nvPr>
            <p:ph type="sldNum" sz="quarter" idx="10"/>
          </p:nvPr>
        </p:nvSpPr>
        <p:spPr/>
        <p:txBody>
          <a:bodyPr/>
          <a:lstStyle/>
          <a:p>
            <a:fld id="{3CF05E94-D3B0-40A4-B058-DA18027E4071}" type="slidenum">
              <a:rPr lang="en-US" smtClean="0"/>
              <a:t>2</a:t>
            </a:fld>
            <a:endParaRPr lang="en-US"/>
          </a:p>
        </p:txBody>
      </p:sp>
    </p:spTree>
    <p:extLst>
      <p:ext uri="{BB962C8B-B14F-4D97-AF65-F5344CB8AC3E}">
        <p14:creationId xmlns:p14="http://schemas.microsoft.com/office/powerpoint/2010/main" val="3003731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bg1">
                    <a:lumMod val="50000"/>
                  </a:schemeClr>
                </a:solidFill>
                <a:latin typeface="Calibri" pitchFamily="34" charset="0"/>
                <a:cs typeface="Aharoni" pitchFamily="2" charset="-79"/>
              </a:rPr>
              <a:t>In 2011, the City entered into a Consent Order and Agreement with the PADEP for the implementation of PWD’s Combined Sewer Overflow Long Term Control Plan. Partnership agreement with EPA signed in 2012. Our 25 year program has 5 year milestone/targets that must be accomplished to stay in compliance.  The 25 year target of accomplishing 10,000 greened acres means that over 1/3 of the impervious services we see today in the CS Area will be managed through green practices and diverted away from our existing infrastructure. We exceeded our 5 year target and almost 8 years in, we are projected to hit or exceed our year 10 target of 2,148GAs. </a:t>
            </a:r>
            <a:endParaRPr lang="en-US" dirty="0"/>
          </a:p>
          <a:p>
            <a:endParaRPr lang="en-US" dirty="0"/>
          </a:p>
        </p:txBody>
      </p:sp>
      <p:sp>
        <p:nvSpPr>
          <p:cNvPr id="4" name="Slide Number Placeholder 3"/>
          <p:cNvSpPr>
            <a:spLocks noGrp="1"/>
          </p:cNvSpPr>
          <p:nvPr>
            <p:ph type="sldNum" sz="quarter" idx="10"/>
          </p:nvPr>
        </p:nvSpPr>
        <p:spPr/>
        <p:txBody>
          <a:bodyPr/>
          <a:lstStyle/>
          <a:p>
            <a:fld id="{3CF05E94-D3B0-40A4-B058-DA18027E4071}" type="slidenum">
              <a:rPr lang="en-US" smtClean="0"/>
              <a:t>3</a:t>
            </a:fld>
            <a:endParaRPr lang="en-US"/>
          </a:p>
        </p:txBody>
      </p:sp>
    </p:spTree>
    <p:extLst>
      <p:ext uri="{BB962C8B-B14F-4D97-AF65-F5344CB8AC3E}">
        <p14:creationId xmlns:p14="http://schemas.microsoft.com/office/powerpoint/2010/main" val="3140014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3 main ways green </a:t>
            </a:r>
            <a:r>
              <a:rPr lang="en-US" dirty="0" err="1"/>
              <a:t>stormwater</a:t>
            </a:r>
            <a:r>
              <a:rPr lang="en-US" dirty="0"/>
              <a:t> infrastructure is built in the city. Through private means during redevelopment, through retrofits incentivized by our SMIP/GARP grants and through our public programs. As Jillian mentioned previously in the last 2 years, all of these programs have been consolidated under one green infrastructure unit which has allowed PWD to plan more holistically regardless of </a:t>
            </a:r>
            <a:r>
              <a:rPr lang="en-US" dirty="0" err="1"/>
              <a:t>landuse</a:t>
            </a:r>
            <a:r>
              <a:rPr lang="en-US" dirty="0"/>
              <a:t> type or ownership. We want to encourage the implementation of quality SMPs across programs.</a:t>
            </a:r>
          </a:p>
        </p:txBody>
      </p:sp>
      <p:sp>
        <p:nvSpPr>
          <p:cNvPr id="4" name="Slide Number Placeholder 3"/>
          <p:cNvSpPr>
            <a:spLocks noGrp="1"/>
          </p:cNvSpPr>
          <p:nvPr>
            <p:ph type="sldNum" sz="quarter" idx="10"/>
          </p:nvPr>
        </p:nvSpPr>
        <p:spPr/>
        <p:txBody>
          <a:bodyPr/>
          <a:lstStyle/>
          <a:p>
            <a:fld id="{3CF05E94-D3B0-40A4-B058-DA18027E4071}" type="slidenum">
              <a:rPr lang="en-US" smtClean="0"/>
              <a:t>4</a:t>
            </a:fld>
            <a:endParaRPr lang="en-US"/>
          </a:p>
        </p:txBody>
      </p:sp>
    </p:spTree>
    <p:extLst>
      <p:ext uri="{BB962C8B-B14F-4D97-AF65-F5344CB8AC3E}">
        <p14:creationId xmlns:p14="http://schemas.microsoft.com/office/powerpoint/2010/main" val="4158896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During the planning phase, PWD identifies and prioritizes locations for GSI to be implemented across the city. These opportunities aim to maximize drainage area capture and water quality benefits. The planning team provides value to the GSI implementation process by providing a holistic look at how GSI aligns with larger planning initiatives. Planners conduct extensive coordination with partner agencies such as City Council, Parks and Recreation, and Streets to identify short-term and long-term priorities for implementation. Planners also coordinate with community stakeholders to balance PWD’s objectives with community needs.</a:t>
            </a:r>
          </a:p>
        </p:txBody>
      </p:sp>
      <p:sp>
        <p:nvSpPr>
          <p:cNvPr id="4" name="Slide Number Placeholder 3"/>
          <p:cNvSpPr>
            <a:spLocks noGrp="1"/>
          </p:cNvSpPr>
          <p:nvPr>
            <p:ph type="sldNum" sz="quarter" idx="10"/>
          </p:nvPr>
        </p:nvSpPr>
        <p:spPr/>
        <p:txBody>
          <a:bodyPr/>
          <a:lstStyle/>
          <a:p>
            <a:fld id="{3CF05E94-D3B0-40A4-B058-DA18027E4071}" type="slidenum">
              <a:rPr lang="en-US" smtClean="0"/>
              <a:t>5</a:t>
            </a:fld>
            <a:endParaRPr lang="en-US"/>
          </a:p>
        </p:txBody>
      </p:sp>
    </p:spTree>
    <p:extLst>
      <p:ext uri="{BB962C8B-B14F-4D97-AF65-F5344CB8AC3E}">
        <p14:creationId xmlns:p14="http://schemas.microsoft.com/office/powerpoint/2010/main" val="564110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05E94-D3B0-40A4-B058-DA18027E4071}" type="slidenum">
              <a:rPr lang="en-US" smtClean="0"/>
              <a:t>8</a:t>
            </a:fld>
            <a:endParaRPr lang="en-US"/>
          </a:p>
        </p:txBody>
      </p:sp>
    </p:spTree>
    <p:extLst>
      <p:ext uri="{BB962C8B-B14F-4D97-AF65-F5344CB8AC3E}">
        <p14:creationId xmlns:p14="http://schemas.microsoft.com/office/powerpoint/2010/main" val="3133592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05E94-D3B0-40A4-B058-DA18027E4071}" type="slidenum">
              <a:rPr lang="en-US" smtClean="0"/>
              <a:t>10</a:t>
            </a:fld>
            <a:endParaRPr lang="en-US"/>
          </a:p>
        </p:txBody>
      </p:sp>
    </p:spTree>
    <p:extLst>
      <p:ext uri="{BB962C8B-B14F-4D97-AF65-F5344CB8AC3E}">
        <p14:creationId xmlns:p14="http://schemas.microsoft.com/office/powerpoint/2010/main" val="2593254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05E94-D3B0-40A4-B058-DA18027E4071}" type="slidenum">
              <a:rPr lang="en-US" smtClean="0"/>
              <a:t>11</a:t>
            </a:fld>
            <a:endParaRPr lang="en-US"/>
          </a:p>
        </p:txBody>
      </p:sp>
    </p:spTree>
    <p:extLst>
      <p:ext uri="{BB962C8B-B14F-4D97-AF65-F5344CB8AC3E}">
        <p14:creationId xmlns:p14="http://schemas.microsoft.com/office/powerpoint/2010/main" val="1041160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05E94-D3B0-40A4-B058-DA18027E4071}" type="slidenum">
              <a:rPr lang="en-US" smtClean="0"/>
              <a:t>12</a:t>
            </a:fld>
            <a:endParaRPr lang="en-US"/>
          </a:p>
        </p:txBody>
      </p:sp>
    </p:spTree>
    <p:extLst>
      <p:ext uri="{BB962C8B-B14F-4D97-AF65-F5344CB8AC3E}">
        <p14:creationId xmlns:p14="http://schemas.microsoft.com/office/powerpoint/2010/main" val="2176336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F31716-B8E5-4104-A805-FE52F156C8B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590EEDA3-2B4E-46EF-AF8E-6CFB1740A1C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005E40AA-69E6-4755-A368-38A262E84D68}"/>
              </a:ext>
            </a:extLst>
          </p:cNvPr>
          <p:cNvSpPr>
            <a:spLocks noGrp="1"/>
          </p:cNvSpPr>
          <p:nvPr>
            <p:ph type="dt" sz="half" idx="10"/>
          </p:nvPr>
        </p:nvSpPr>
        <p:spPr/>
        <p:txBody>
          <a:bodyPr/>
          <a:lstStyle/>
          <a:p>
            <a:fld id="{DD7DB1B2-63BE-4374-A70F-853D22C9C153}" type="datetimeFigureOut">
              <a:rPr lang="en-US" smtClean="0"/>
              <a:t>2/11/2019</a:t>
            </a:fld>
            <a:endParaRPr lang="en-US"/>
          </a:p>
        </p:txBody>
      </p:sp>
      <p:sp>
        <p:nvSpPr>
          <p:cNvPr id="5" name="Footer Placeholder 4">
            <a:extLst>
              <a:ext uri="{FF2B5EF4-FFF2-40B4-BE49-F238E27FC236}">
                <a16:creationId xmlns:a16="http://schemas.microsoft.com/office/drawing/2014/main" xmlns="" id="{28C7AAB1-AE05-46BD-B236-C89C396C43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F39285E-8B4B-481F-928E-E5C198CE2A4A}"/>
              </a:ext>
            </a:extLst>
          </p:cNvPr>
          <p:cNvSpPr>
            <a:spLocks noGrp="1"/>
          </p:cNvSpPr>
          <p:nvPr>
            <p:ph type="sldNum" sz="quarter" idx="12"/>
          </p:nvPr>
        </p:nvSpPr>
        <p:spPr/>
        <p:txBody>
          <a:bodyPr/>
          <a:lstStyle/>
          <a:p>
            <a:fld id="{8D612104-AD29-4484-BC76-34AA9B4153D2}" type="slidenum">
              <a:rPr lang="en-US" smtClean="0"/>
              <a:t>‹#›</a:t>
            </a:fld>
            <a:endParaRPr lang="en-US"/>
          </a:p>
        </p:txBody>
      </p:sp>
    </p:spTree>
    <p:extLst>
      <p:ext uri="{BB962C8B-B14F-4D97-AF65-F5344CB8AC3E}">
        <p14:creationId xmlns:p14="http://schemas.microsoft.com/office/powerpoint/2010/main" val="35758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AB6DEE-F3B9-4BE1-9D40-D92D33006D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7C4D4D1-7059-4903-BE78-09F88995CAB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BE72A29-AEB5-4294-941C-81C16B215335}"/>
              </a:ext>
            </a:extLst>
          </p:cNvPr>
          <p:cNvSpPr>
            <a:spLocks noGrp="1"/>
          </p:cNvSpPr>
          <p:nvPr>
            <p:ph type="dt" sz="half" idx="10"/>
          </p:nvPr>
        </p:nvSpPr>
        <p:spPr/>
        <p:txBody>
          <a:bodyPr/>
          <a:lstStyle/>
          <a:p>
            <a:fld id="{48E04A00-8F15-4A87-A77E-9715BB6A8389}" type="datetimeFigureOut">
              <a:rPr lang="en-US" smtClean="0"/>
              <a:t>2/11/2019</a:t>
            </a:fld>
            <a:endParaRPr lang="en-US" dirty="0"/>
          </a:p>
        </p:txBody>
      </p:sp>
      <p:sp>
        <p:nvSpPr>
          <p:cNvPr id="5" name="Footer Placeholder 4">
            <a:extLst>
              <a:ext uri="{FF2B5EF4-FFF2-40B4-BE49-F238E27FC236}">
                <a16:creationId xmlns:a16="http://schemas.microsoft.com/office/drawing/2014/main" xmlns="" id="{A86A2323-9C9E-45ED-83CE-FBA3506DDB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09EFD3-7D70-4E2A-AD90-BF124735152E}"/>
              </a:ext>
            </a:extLst>
          </p:cNvPr>
          <p:cNvSpPr>
            <a:spLocks noGrp="1"/>
          </p:cNvSpPr>
          <p:nvPr>
            <p:ph type="sldNum" sz="quarter" idx="12"/>
          </p:nvPr>
        </p:nvSpPr>
        <p:spPr/>
        <p:txBody>
          <a:bodyPr/>
          <a:lstStyle/>
          <a:p>
            <a:fld id="{910D9251-006D-4D1F-8378-0D162772C5D4}" type="slidenum">
              <a:rPr lang="en-US" smtClean="0"/>
              <a:t>‹#›</a:t>
            </a:fld>
            <a:endParaRPr lang="en-US"/>
          </a:p>
        </p:txBody>
      </p:sp>
    </p:spTree>
    <p:extLst>
      <p:ext uri="{BB962C8B-B14F-4D97-AF65-F5344CB8AC3E}">
        <p14:creationId xmlns:p14="http://schemas.microsoft.com/office/powerpoint/2010/main" val="4245266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93C330F-3645-44F9-B92F-40B18346AA7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EACE26A-B9E3-4F04-ABF4-1E880460858E}"/>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4EBB0EE-25D9-448D-B8AE-B248994B6184}"/>
              </a:ext>
            </a:extLst>
          </p:cNvPr>
          <p:cNvSpPr>
            <a:spLocks noGrp="1"/>
          </p:cNvSpPr>
          <p:nvPr>
            <p:ph type="dt" sz="half" idx="10"/>
          </p:nvPr>
        </p:nvSpPr>
        <p:spPr/>
        <p:txBody>
          <a:bodyPr/>
          <a:lstStyle/>
          <a:p>
            <a:fld id="{48E04A00-8F15-4A87-A77E-9715BB6A8389}" type="datetimeFigureOut">
              <a:rPr lang="en-US" smtClean="0"/>
              <a:t>2/11/2019</a:t>
            </a:fld>
            <a:endParaRPr lang="en-US" dirty="0"/>
          </a:p>
        </p:txBody>
      </p:sp>
      <p:sp>
        <p:nvSpPr>
          <p:cNvPr id="5" name="Footer Placeholder 4">
            <a:extLst>
              <a:ext uri="{FF2B5EF4-FFF2-40B4-BE49-F238E27FC236}">
                <a16:creationId xmlns:a16="http://schemas.microsoft.com/office/drawing/2014/main" xmlns="" id="{549C0C4E-4F92-43BC-A57D-AC3CC653E0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5125A34-12FB-4A4E-BDBE-B230ABD05349}"/>
              </a:ext>
            </a:extLst>
          </p:cNvPr>
          <p:cNvSpPr>
            <a:spLocks noGrp="1"/>
          </p:cNvSpPr>
          <p:nvPr>
            <p:ph type="sldNum" sz="quarter" idx="12"/>
          </p:nvPr>
        </p:nvSpPr>
        <p:spPr/>
        <p:txBody>
          <a:bodyPr/>
          <a:lstStyle/>
          <a:p>
            <a:fld id="{910D9251-006D-4D1F-8378-0D162772C5D4}" type="slidenum">
              <a:rPr lang="en-US" smtClean="0"/>
              <a:t>‹#›</a:t>
            </a:fld>
            <a:endParaRPr lang="en-US"/>
          </a:p>
        </p:txBody>
      </p:sp>
    </p:spTree>
    <p:extLst>
      <p:ext uri="{BB962C8B-B14F-4D97-AF65-F5344CB8AC3E}">
        <p14:creationId xmlns:p14="http://schemas.microsoft.com/office/powerpoint/2010/main" val="437686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Blank Slide, Slim Foundation Band">
    <p:spTree>
      <p:nvGrpSpPr>
        <p:cNvPr id="1" name=""/>
        <p:cNvGrpSpPr/>
        <p:nvPr/>
      </p:nvGrpSpPr>
      <p:grpSpPr>
        <a:xfrm>
          <a:off x="0" y="0"/>
          <a:ext cx="0" cy="0"/>
          <a:chOff x="0" y="0"/>
          <a:chExt cx="0" cy="0"/>
        </a:xfrm>
      </p:grpSpPr>
      <p:sp>
        <p:nvSpPr>
          <p:cNvPr id="2" name="Rectangle 1"/>
          <p:cNvSpPr/>
          <p:nvPr userDrawn="1"/>
        </p:nvSpPr>
        <p:spPr>
          <a:xfrm>
            <a:off x="1" y="6290460"/>
            <a:ext cx="9143999" cy="567540"/>
          </a:xfrm>
          <a:prstGeom prst="rect">
            <a:avLst/>
          </a:prstGeom>
          <a:solidFill>
            <a:srgbClr val="000F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cs typeface="Calibri" pitchFamily="34" charset="0"/>
            </a:endParaRPr>
          </a:p>
        </p:txBody>
      </p:sp>
    </p:spTree>
    <p:extLst>
      <p:ext uri="{BB962C8B-B14F-4D97-AF65-F5344CB8AC3E}">
        <p14:creationId xmlns:p14="http://schemas.microsoft.com/office/powerpoint/2010/main" val="2680802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Outline Divider Slide">
    <p:bg>
      <p:bgPr>
        <a:solidFill>
          <a:srgbClr val="0070C0"/>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1981200" y="1600200"/>
            <a:ext cx="6324600" cy="1524000"/>
          </a:xfrm>
        </p:spPr>
        <p:txBody>
          <a:bodyPr>
            <a:noAutofit/>
          </a:bodyPr>
          <a:lstStyle>
            <a:lvl1pPr>
              <a:defRPr sz="6000" baseline="0">
                <a:solidFill>
                  <a:schemeClr val="bg1"/>
                </a:solidFill>
              </a:defRPr>
            </a:lvl1pPr>
          </a:lstStyle>
          <a:p>
            <a:pPr lvl="0"/>
            <a:r>
              <a:rPr lang="en-US" dirty="0"/>
              <a:t>Section Title</a:t>
            </a:r>
          </a:p>
        </p:txBody>
      </p:sp>
      <p:sp>
        <p:nvSpPr>
          <p:cNvPr id="3" name="Text Placeholder 2"/>
          <p:cNvSpPr>
            <a:spLocks noGrp="1"/>
          </p:cNvSpPr>
          <p:nvPr>
            <p:ph type="body" sz="quarter" idx="11"/>
          </p:nvPr>
        </p:nvSpPr>
        <p:spPr>
          <a:xfrm>
            <a:off x="1981200" y="3276600"/>
            <a:ext cx="6400800" cy="3200400"/>
          </a:xfrm>
        </p:spPr>
        <p:txBody>
          <a:bodyPr>
            <a:normAutofit/>
          </a:bodyPr>
          <a:lstStyle>
            <a:lvl1pPr marL="457200" indent="-457200">
              <a:buClr>
                <a:schemeClr val="accent1"/>
              </a:buClr>
              <a:buFont typeface="Wingdings 3" pitchFamily="18" charset="2"/>
              <a:buChar char="}"/>
              <a:defRPr sz="3200">
                <a:solidFill>
                  <a:schemeClr val="accent2">
                    <a:lumMod val="40000"/>
                    <a:lumOff val="60000"/>
                  </a:schemeClr>
                </a:solidFill>
              </a:defRPr>
            </a:lvl1pPr>
            <a:lvl2pPr>
              <a:defRPr>
                <a:solidFill>
                  <a:schemeClr val="accent2">
                    <a:lumMod val="40000"/>
                    <a:lumOff val="60000"/>
                  </a:schemeClr>
                </a:solidFill>
              </a:defRPr>
            </a:lvl2pPr>
            <a:lvl3pPr>
              <a:defRPr>
                <a:solidFill>
                  <a:schemeClr val="accent2">
                    <a:lumMod val="40000"/>
                    <a:lumOff val="60000"/>
                  </a:schemeClr>
                </a:solidFill>
              </a:defRPr>
            </a:lvl3pPr>
            <a:lvl4pPr>
              <a:defRPr>
                <a:solidFill>
                  <a:schemeClr val="accent2">
                    <a:lumMod val="40000"/>
                    <a:lumOff val="60000"/>
                  </a:schemeClr>
                </a:solidFill>
              </a:defRPr>
            </a:lvl4pPr>
            <a:lvl5pPr>
              <a:defRPr>
                <a:solidFill>
                  <a:schemeClr val="accent2">
                    <a:lumMod val="40000"/>
                    <a:lumOff val="60000"/>
                  </a:schemeClr>
                </a:solidFill>
              </a:defRPr>
            </a:lvl5pPr>
          </a:lstStyle>
          <a:p>
            <a:pPr lvl="0"/>
            <a:r>
              <a:rPr lang="en-US"/>
              <a:t>Edit Master text styles</a:t>
            </a:r>
          </a:p>
        </p:txBody>
      </p:sp>
    </p:spTree>
    <p:extLst>
      <p:ext uri="{BB962C8B-B14F-4D97-AF65-F5344CB8AC3E}">
        <p14:creationId xmlns:p14="http://schemas.microsoft.com/office/powerpoint/2010/main" val="3240477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With 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8E04A00-8F15-4A87-A77E-9715BB6A8389}" type="datetimeFigureOut">
              <a:rPr lang="en-US" smtClean="0"/>
              <a:t>2/11/2019</a:t>
            </a:fld>
            <a:endParaRPr lang="en-US" dirty="0"/>
          </a:p>
        </p:txBody>
      </p:sp>
      <p:sp>
        <p:nvSpPr>
          <p:cNvPr id="4" name="Title Placeholder 1"/>
          <p:cNvSpPr>
            <a:spLocks noGrp="1"/>
          </p:cNvSpPr>
          <p:nvPr>
            <p:ph type="title"/>
          </p:nvPr>
        </p:nvSpPr>
        <p:spPr>
          <a:xfrm>
            <a:off x="457200" y="304800"/>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41149991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With Title, Image, Caption">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8E04A00-8F15-4A87-A77E-9715BB6A8389}" type="datetimeFigureOut">
              <a:rPr lang="en-US" smtClean="0"/>
              <a:t>2/11/2019</a:t>
            </a:fld>
            <a:endParaRPr lang="en-US" dirty="0"/>
          </a:p>
        </p:txBody>
      </p:sp>
      <p:sp>
        <p:nvSpPr>
          <p:cNvPr id="9" name="Title Placeholder 1"/>
          <p:cNvSpPr>
            <a:spLocks noGrp="1"/>
          </p:cNvSpPr>
          <p:nvPr>
            <p:ph type="title"/>
          </p:nvPr>
        </p:nvSpPr>
        <p:spPr>
          <a:xfrm>
            <a:off x="457200" y="304800"/>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2" name="Picture Placeholder 11"/>
          <p:cNvSpPr>
            <a:spLocks noGrp="1"/>
          </p:cNvSpPr>
          <p:nvPr>
            <p:ph type="pic" sz="quarter" idx="11"/>
          </p:nvPr>
        </p:nvSpPr>
        <p:spPr>
          <a:xfrm>
            <a:off x="571500" y="1828800"/>
            <a:ext cx="3771900" cy="4038600"/>
          </a:xfrm>
        </p:spPr>
        <p:txBody>
          <a:bodyPr/>
          <a:lstStyle/>
          <a:p>
            <a:r>
              <a:rPr lang="en-US"/>
              <a:t>Click icon to add picture</a:t>
            </a:r>
          </a:p>
        </p:txBody>
      </p:sp>
      <p:sp>
        <p:nvSpPr>
          <p:cNvPr id="14" name="Text Placeholder 13"/>
          <p:cNvSpPr>
            <a:spLocks noGrp="1"/>
          </p:cNvSpPr>
          <p:nvPr>
            <p:ph type="body" sz="quarter" idx="12"/>
          </p:nvPr>
        </p:nvSpPr>
        <p:spPr>
          <a:xfrm>
            <a:off x="4572000" y="1828800"/>
            <a:ext cx="4114800" cy="4038600"/>
          </a:xfrm>
        </p:spPr>
        <p:txBody>
          <a:bodyPr/>
          <a:lstStyle/>
          <a:p>
            <a:pPr lvl="0"/>
            <a:r>
              <a:rPr lang="en-US"/>
              <a:t>Edit Master text styles</a:t>
            </a:r>
          </a:p>
          <a:p>
            <a:pPr lvl="1"/>
            <a:r>
              <a:rPr lang="en-US"/>
              <a:t>Second level</a:t>
            </a:r>
          </a:p>
        </p:txBody>
      </p:sp>
    </p:spTree>
    <p:extLst>
      <p:ext uri="{BB962C8B-B14F-4D97-AF65-F5344CB8AC3E}">
        <p14:creationId xmlns:p14="http://schemas.microsoft.com/office/powerpoint/2010/main" val="1253721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With Several Image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8E04A00-8F15-4A87-A77E-9715BB6A8389}" type="datetimeFigureOut">
              <a:rPr lang="en-US" smtClean="0"/>
              <a:t>2/11/2019</a:t>
            </a:fld>
            <a:endParaRPr lang="en-US"/>
          </a:p>
        </p:txBody>
      </p:sp>
      <p:sp>
        <p:nvSpPr>
          <p:cNvPr id="7" name="Title Placeholder 1"/>
          <p:cNvSpPr>
            <a:spLocks noGrp="1"/>
          </p:cNvSpPr>
          <p:nvPr>
            <p:ph type="title" hasCustomPrompt="1"/>
          </p:nvPr>
        </p:nvSpPr>
        <p:spPr>
          <a:xfrm>
            <a:off x="457200" y="304800"/>
            <a:ext cx="8229600" cy="1143000"/>
          </a:xfrm>
          <a:prstGeom prst="rect">
            <a:avLst/>
          </a:prstGeom>
        </p:spPr>
        <p:txBody>
          <a:bodyPr vert="horz" lIns="91440" tIns="45720" rIns="91440" bIns="45720" rtlCol="0" anchor="ctr">
            <a:normAutofit/>
          </a:bodyPr>
          <a:lstStyle>
            <a:lvl1pPr>
              <a:defRPr baseline="0"/>
            </a:lvl1pPr>
          </a:lstStyle>
          <a:p>
            <a:r>
              <a:rPr lang="en-US" dirty="0"/>
              <a:t>Title 40 </a:t>
            </a:r>
            <a:r>
              <a:rPr lang="en-US" dirty="0" err="1"/>
              <a:t>pt</a:t>
            </a:r>
            <a:r>
              <a:rPr lang="en-US" dirty="0"/>
              <a:t> Calibri, One Line</a:t>
            </a:r>
            <a:br>
              <a:rPr lang="en-US" dirty="0"/>
            </a:br>
            <a:endParaRPr lang="en-US" dirty="0"/>
          </a:p>
        </p:txBody>
      </p:sp>
      <p:sp>
        <p:nvSpPr>
          <p:cNvPr id="9" name="Picture Placeholder 8"/>
          <p:cNvSpPr>
            <a:spLocks noGrp="1"/>
          </p:cNvSpPr>
          <p:nvPr>
            <p:ph type="pic" sz="quarter" idx="11"/>
          </p:nvPr>
        </p:nvSpPr>
        <p:spPr>
          <a:xfrm>
            <a:off x="571500" y="1828800"/>
            <a:ext cx="2400300" cy="1600200"/>
          </a:xfrm>
        </p:spPr>
        <p:txBody>
          <a:bodyPr/>
          <a:lstStyle/>
          <a:p>
            <a:r>
              <a:rPr lang="en-US"/>
              <a:t>Click icon to add picture</a:t>
            </a:r>
          </a:p>
        </p:txBody>
      </p:sp>
      <p:sp>
        <p:nvSpPr>
          <p:cNvPr id="12" name="Picture Placeholder 8"/>
          <p:cNvSpPr>
            <a:spLocks noGrp="1"/>
          </p:cNvSpPr>
          <p:nvPr>
            <p:ph type="pic" sz="quarter" idx="12"/>
          </p:nvPr>
        </p:nvSpPr>
        <p:spPr>
          <a:xfrm>
            <a:off x="3448050" y="1838325"/>
            <a:ext cx="2400300" cy="1600200"/>
          </a:xfrm>
        </p:spPr>
        <p:txBody>
          <a:bodyPr/>
          <a:lstStyle/>
          <a:p>
            <a:r>
              <a:rPr lang="en-US"/>
              <a:t>Click icon to add picture</a:t>
            </a:r>
            <a:endParaRPr lang="en-US" dirty="0"/>
          </a:p>
        </p:txBody>
      </p:sp>
      <p:sp>
        <p:nvSpPr>
          <p:cNvPr id="13" name="Picture Placeholder 8"/>
          <p:cNvSpPr>
            <a:spLocks noGrp="1"/>
          </p:cNvSpPr>
          <p:nvPr>
            <p:ph type="pic" sz="quarter" idx="13"/>
          </p:nvPr>
        </p:nvSpPr>
        <p:spPr>
          <a:xfrm>
            <a:off x="6324600" y="1828800"/>
            <a:ext cx="2400300" cy="1600200"/>
          </a:xfrm>
        </p:spPr>
        <p:txBody>
          <a:bodyPr/>
          <a:lstStyle/>
          <a:p>
            <a:r>
              <a:rPr lang="en-US"/>
              <a:t>Click icon to add picture</a:t>
            </a:r>
          </a:p>
        </p:txBody>
      </p:sp>
      <p:sp>
        <p:nvSpPr>
          <p:cNvPr id="18" name="Text Placeholder 17"/>
          <p:cNvSpPr>
            <a:spLocks noGrp="1"/>
          </p:cNvSpPr>
          <p:nvPr>
            <p:ph type="body" sz="quarter" idx="14" hasCustomPrompt="1"/>
          </p:nvPr>
        </p:nvSpPr>
        <p:spPr>
          <a:xfrm>
            <a:off x="571500" y="3581400"/>
            <a:ext cx="2400300" cy="685800"/>
          </a:xfrm>
        </p:spPr>
        <p:txBody>
          <a:bodyPr>
            <a:noAutofit/>
          </a:bodyPr>
          <a:lstStyle>
            <a:lvl1pPr>
              <a:defRPr sz="1500"/>
            </a:lvl1pPr>
            <a:lvl2pPr>
              <a:defRPr sz="1500"/>
            </a:lvl2pPr>
            <a:lvl3pPr>
              <a:defRPr sz="1500"/>
            </a:lvl3pPr>
            <a:lvl4pPr>
              <a:defRPr sz="1500"/>
            </a:lvl4pPr>
            <a:lvl5pPr>
              <a:defRPr sz="1500"/>
            </a:lvl5pPr>
          </a:lstStyle>
          <a:p>
            <a:pPr lvl="0"/>
            <a:r>
              <a:rPr lang="en-US" dirty="0"/>
              <a:t>Placeholder Label 15 </a:t>
            </a:r>
            <a:r>
              <a:rPr lang="en-US" dirty="0" err="1"/>
              <a:t>pt</a:t>
            </a:r>
            <a:endParaRPr lang="en-US" dirty="0"/>
          </a:p>
        </p:txBody>
      </p:sp>
      <p:sp>
        <p:nvSpPr>
          <p:cNvPr id="20" name="Text Placeholder 19"/>
          <p:cNvSpPr>
            <a:spLocks noGrp="1"/>
          </p:cNvSpPr>
          <p:nvPr>
            <p:ph type="body" sz="quarter" idx="15" hasCustomPrompt="1"/>
          </p:nvPr>
        </p:nvSpPr>
        <p:spPr>
          <a:xfrm>
            <a:off x="3429000" y="3581400"/>
            <a:ext cx="2438400" cy="685800"/>
          </a:xfrm>
        </p:spPr>
        <p:txBody>
          <a:bodyPr>
            <a:normAutofit/>
          </a:bodyPr>
          <a:lstStyle>
            <a:lvl1pPr>
              <a:defRPr sz="1500"/>
            </a:lvl1pPr>
          </a:lstStyle>
          <a:p>
            <a:pPr lvl="0"/>
            <a:r>
              <a:rPr lang="en-US" dirty="0"/>
              <a:t>Placeholder Label 15 </a:t>
            </a:r>
            <a:r>
              <a:rPr lang="en-US" dirty="0" err="1"/>
              <a:t>pt</a:t>
            </a:r>
            <a:endParaRPr lang="en-US" dirty="0"/>
          </a:p>
        </p:txBody>
      </p:sp>
      <p:sp>
        <p:nvSpPr>
          <p:cNvPr id="22" name="Text Placeholder 21"/>
          <p:cNvSpPr>
            <a:spLocks noGrp="1"/>
          </p:cNvSpPr>
          <p:nvPr>
            <p:ph type="body" sz="quarter" idx="16" hasCustomPrompt="1"/>
          </p:nvPr>
        </p:nvSpPr>
        <p:spPr>
          <a:xfrm>
            <a:off x="6324600" y="3581400"/>
            <a:ext cx="2438400" cy="685800"/>
          </a:xfrm>
        </p:spPr>
        <p:txBody>
          <a:bodyPr>
            <a:normAutofit/>
          </a:bodyPr>
          <a:lstStyle>
            <a:lvl1pPr>
              <a:defRPr sz="1500" baseline="0">
                <a:solidFill>
                  <a:schemeClr val="bg2">
                    <a:lumMod val="10000"/>
                  </a:schemeClr>
                </a:solidFill>
              </a:defRPr>
            </a:lvl1pPr>
          </a:lstStyle>
          <a:p>
            <a:pPr lvl="0"/>
            <a:r>
              <a:rPr lang="en-US" dirty="0"/>
              <a:t>Placeholder Label 15 </a:t>
            </a:r>
            <a:r>
              <a:rPr lang="en-US" dirty="0" err="1"/>
              <a:t>pt</a:t>
            </a:r>
            <a:r>
              <a:rPr lang="en-US" dirty="0"/>
              <a:t> </a:t>
            </a:r>
          </a:p>
        </p:txBody>
      </p:sp>
    </p:spTree>
    <p:extLst>
      <p:ext uri="{BB962C8B-B14F-4D97-AF65-F5344CB8AC3E}">
        <p14:creationId xmlns:p14="http://schemas.microsoft.com/office/powerpoint/2010/main" val="1739903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8B1B58-432D-4A94-86B0-41787624D9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A7BD453-1548-4BB4-865F-B4E29D27758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780BD3B-E7D4-48EA-8EF4-B9692DBF5673}"/>
              </a:ext>
            </a:extLst>
          </p:cNvPr>
          <p:cNvSpPr>
            <a:spLocks noGrp="1"/>
          </p:cNvSpPr>
          <p:nvPr>
            <p:ph type="dt" sz="half" idx="10"/>
          </p:nvPr>
        </p:nvSpPr>
        <p:spPr/>
        <p:txBody>
          <a:bodyPr/>
          <a:lstStyle/>
          <a:p>
            <a:fld id="{48E04A00-8F15-4A87-A77E-9715BB6A8389}" type="datetimeFigureOut">
              <a:rPr lang="en-US" smtClean="0"/>
              <a:t>2/11/2019</a:t>
            </a:fld>
            <a:endParaRPr lang="en-US" dirty="0"/>
          </a:p>
        </p:txBody>
      </p:sp>
      <p:sp>
        <p:nvSpPr>
          <p:cNvPr id="5" name="Footer Placeholder 4">
            <a:extLst>
              <a:ext uri="{FF2B5EF4-FFF2-40B4-BE49-F238E27FC236}">
                <a16:creationId xmlns:a16="http://schemas.microsoft.com/office/drawing/2014/main" xmlns="" id="{806BE184-744B-43DE-870C-310BC16212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8BA991E-E18E-452F-94C1-C93FDF6E6184}"/>
              </a:ext>
            </a:extLst>
          </p:cNvPr>
          <p:cNvSpPr>
            <a:spLocks noGrp="1"/>
          </p:cNvSpPr>
          <p:nvPr>
            <p:ph type="sldNum" sz="quarter" idx="12"/>
          </p:nvPr>
        </p:nvSpPr>
        <p:spPr/>
        <p:txBody>
          <a:bodyPr/>
          <a:lstStyle/>
          <a:p>
            <a:fld id="{910D9251-006D-4D1F-8378-0D162772C5D4}" type="slidenum">
              <a:rPr lang="en-US" smtClean="0"/>
              <a:t>‹#›</a:t>
            </a:fld>
            <a:endParaRPr lang="en-US"/>
          </a:p>
        </p:txBody>
      </p:sp>
    </p:spTree>
    <p:extLst>
      <p:ext uri="{BB962C8B-B14F-4D97-AF65-F5344CB8AC3E}">
        <p14:creationId xmlns:p14="http://schemas.microsoft.com/office/powerpoint/2010/main" val="4012555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4A2FE6-9780-464B-B2BD-2707EF4952F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C4F76B44-8821-4406-A6FD-6C1131DB6241}"/>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EA902FEE-A226-41AE-825B-95237A4C5728}"/>
              </a:ext>
            </a:extLst>
          </p:cNvPr>
          <p:cNvSpPr>
            <a:spLocks noGrp="1"/>
          </p:cNvSpPr>
          <p:nvPr>
            <p:ph type="dt" sz="half" idx="10"/>
          </p:nvPr>
        </p:nvSpPr>
        <p:spPr/>
        <p:txBody>
          <a:bodyPr/>
          <a:lstStyle/>
          <a:p>
            <a:fld id="{48E04A00-8F15-4A87-A77E-9715BB6A8389}" type="datetimeFigureOut">
              <a:rPr lang="en-US" smtClean="0"/>
              <a:t>2/11/2019</a:t>
            </a:fld>
            <a:endParaRPr lang="en-US" dirty="0"/>
          </a:p>
        </p:txBody>
      </p:sp>
      <p:sp>
        <p:nvSpPr>
          <p:cNvPr id="5" name="Footer Placeholder 4">
            <a:extLst>
              <a:ext uri="{FF2B5EF4-FFF2-40B4-BE49-F238E27FC236}">
                <a16:creationId xmlns:a16="http://schemas.microsoft.com/office/drawing/2014/main" xmlns="" id="{5C0ADEAD-E8E6-4A38-B4AF-18C961B334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4552AEB-3F49-46DA-874C-A219D4500C9C}"/>
              </a:ext>
            </a:extLst>
          </p:cNvPr>
          <p:cNvSpPr>
            <a:spLocks noGrp="1"/>
          </p:cNvSpPr>
          <p:nvPr>
            <p:ph type="sldNum" sz="quarter" idx="12"/>
          </p:nvPr>
        </p:nvSpPr>
        <p:spPr/>
        <p:txBody>
          <a:bodyPr/>
          <a:lstStyle/>
          <a:p>
            <a:fld id="{910D9251-006D-4D1F-8378-0D162772C5D4}" type="slidenum">
              <a:rPr lang="en-US" smtClean="0"/>
              <a:t>‹#›</a:t>
            </a:fld>
            <a:endParaRPr lang="en-US"/>
          </a:p>
        </p:txBody>
      </p:sp>
    </p:spTree>
    <p:extLst>
      <p:ext uri="{BB962C8B-B14F-4D97-AF65-F5344CB8AC3E}">
        <p14:creationId xmlns:p14="http://schemas.microsoft.com/office/powerpoint/2010/main" val="119651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E6D7B8-EB84-43E3-9EB4-5086006913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DE0F4C0-0657-4F6F-B235-197FABA17EA9}"/>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5E4E765-1E82-4CE7-B762-FBB941AE5862}"/>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07E7898-C7DC-4750-B142-0A9AEA8E1A71}"/>
              </a:ext>
            </a:extLst>
          </p:cNvPr>
          <p:cNvSpPr>
            <a:spLocks noGrp="1"/>
          </p:cNvSpPr>
          <p:nvPr>
            <p:ph type="dt" sz="half" idx="10"/>
          </p:nvPr>
        </p:nvSpPr>
        <p:spPr/>
        <p:txBody>
          <a:bodyPr/>
          <a:lstStyle/>
          <a:p>
            <a:fld id="{48E04A00-8F15-4A87-A77E-9715BB6A8389}" type="datetimeFigureOut">
              <a:rPr lang="en-US" smtClean="0"/>
              <a:t>2/11/2019</a:t>
            </a:fld>
            <a:endParaRPr lang="en-US" dirty="0"/>
          </a:p>
        </p:txBody>
      </p:sp>
      <p:sp>
        <p:nvSpPr>
          <p:cNvPr id="6" name="Footer Placeholder 5">
            <a:extLst>
              <a:ext uri="{FF2B5EF4-FFF2-40B4-BE49-F238E27FC236}">
                <a16:creationId xmlns:a16="http://schemas.microsoft.com/office/drawing/2014/main" xmlns="" id="{83C24083-2A2D-48F1-A313-8C74160F07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92216D1-D4B7-44D1-96E6-B04F59935AD8}"/>
              </a:ext>
            </a:extLst>
          </p:cNvPr>
          <p:cNvSpPr>
            <a:spLocks noGrp="1"/>
          </p:cNvSpPr>
          <p:nvPr>
            <p:ph type="sldNum" sz="quarter" idx="12"/>
          </p:nvPr>
        </p:nvSpPr>
        <p:spPr/>
        <p:txBody>
          <a:bodyPr/>
          <a:lstStyle/>
          <a:p>
            <a:fld id="{910D9251-006D-4D1F-8378-0D162772C5D4}" type="slidenum">
              <a:rPr lang="en-US" smtClean="0"/>
              <a:t>‹#›</a:t>
            </a:fld>
            <a:endParaRPr lang="en-US"/>
          </a:p>
        </p:txBody>
      </p:sp>
    </p:spTree>
    <p:extLst>
      <p:ext uri="{BB962C8B-B14F-4D97-AF65-F5344CB8AC3E}">
        <p14:creationId xmlns:p14="http://schemas.microsoft.com/office/powerpoint/2010/main" val="1045720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6EDA30-BA67-4E95-A9E5-F390381F49F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5A0B452-938C-4869-9D27-81EF44DA221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xmlns="" id="{EF4E3F68-D487-4FAA-94AE-D8031C7F44B7}"/>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6A752A0-F21F-43BB-821F-CEC7EBE2A6B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xmlns="" id="{5E021B65-9FCA-437C-90A1-B9319905EA78}"/>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EFE7416-FFE5-463A-97D9-B8F7CB11ECE0}"/>
              </a:ext>
            </a:extLst>
          </p:cNvPr>
          <p:cNvSpPr>
            <a:spLocks noGrp="1"/>
          </p:cNvSpPr>
          <p:nvPr>
            <p:ph type="dt" sz="half" idx="10"/>
          </p:nvPr>
        </p:nvSpPr>
        <p:spPr/>
        <p:txBody>
          <a:bodyPr/>
          <a:lstStyle/>
          <a:p>
            <a:fld id="{48E04A00-8F15-4A87-A77E-9715BB6A8389}" type="datetimeFigureOut">
              <a:rPr lang="en-US" smtClean="0"/>
              <a:t>2/11/2019</a:t>
            </a:fld>
            <a:endParaRPr lang="en-US" dirty="0"/>
          </a:p>
        </p:txBody>
      </p:sp>
      <p:sp>
        <p:nvSpPr>
          <p:cNvPr id="8" name="Footer Placeholder 7">
            <a:extLst>
              <a:ext uri="{FF2B5EF4-FFF2-40B4-BE49-F238E27FC236}">
                <a16:creationId xmlns:a16="http://schemas.microsoft.com/office/drawing/2014/main" xmlns="" id="{EF853C89-1E8B-4E58-B3EC-5264A2451F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73CF58D-FA1F-4CC6-80CE-62805AE37448}"/>
              </a:ext>
            </a:extLst>
          </p:cNvPr>
          <p:cNvSpPr>
            <a:spLocks noGrp="1"/>
          </p:cNvSpPr>
          <p:nvPr>
            <p:ph type="sldNum" sz="quarter" idx="12"/>
          </p:nvPr>
        </p:nvSpPr>
        <p:spPr/>
        <p:txBody>
          <a:bodyPr/>
          <a:lstStyle/>
          <a:p>
            <a:fld id="{910D9251-006D-4D1F-8378-0D162772C5D4}" type="slidenum">
              <a:rPr lang="en-US" smtClean="0"/>
              <a:t>‹#›</a:t>
            </a:fld>
            <a:endParaRPr lang="en-US"/>
          </a:p>
        </p:txBody>
      </p:sp>
    </p:spTree>
    <p:extLst>
      <p:ext uri="{BB962C8B-B14F-4D97-AF65-F5344CB8AC3E}">
        <p14:creationId xmlns:p14="http://schemas.microsoft.com/office/powerpoint/2010/main" val="957462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AA7E05-EDEB-4098-837B-55537D988B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E59E50A-B1C3-4534-B77B-EE38112C6D8C}"/>
              </a:ext>
            </a:extLst>
          </p:cNvPr>
          <p:cNvSpPr>
            <a:spLocks noGrp="1"/>
          </p:cNvSpPr>
          <p:nvPr>
            <p:ph type="dt" sz="half" idx="10"/>
          </p:nvPr>
        </p:nvSpPr>
        <p:spPr/>
        <p:txBody>
          <a:bodyPr/>
          <a:lstStyle/>
          <a:p>
            <a:fld id="{48E04A00-8F15-4A87-A77E-9715BB6A8389}" type="datetimeFigureOut">
              <a:rPr lang="en-US" smtClean="0"/>
              <a:t>2/11/2019</a:t>
            </a:fld>
            <a:endParaRPr lang="en-US" dirty="0"/>
          </a:p>
        </p:txBody>
      </p:sp>
      <p:sp>
        <p:nvSpPr>
          <p:cNvPr id="4" name="Footer Placeholder 3">
            <a:extLst>
              <a:ext uri="{FF2B5EF4-FFF2-40B4-BE49-F238E27FC236}">
                <a16:creationId xmlns:a16="http://schemas.microsoft.com/office/drawing/2014/main" xmlns="" id="{DEF9DE0F-E42D-4164-BDC1-3D2ACD3CCF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7A3AB63-38F0-4FF5-BF6B-E2D52318CB9D}"/>
              </a:ext>
            </a:extLst>
          </p:cNvPr>
          <p:cNvSpPr>
            <a:spLocks noGrp="1"/>
          </p:cNvSpPr>
          <p:nvPr>
            <p:ph type="sldNum" sz="quarter" idx="12"/>
          </p:nvPr>
        </p:nvSpPr>
        <p:spPr/>
        <p:txBody>
          <a:bodyPr/>
          <a:lstStyle/>
          <a:p>
            <a:fld id="{910D9251-006D-4D1F-8378-0D162772C5D4}" type="slidenum">
              <a:rPr lang="en-US" smtClean="0"/>
              <a:t>‹#›</a:t>
            </a:fld>
            <a:endParaRPr lang="en-US"/>
          </a:p>
        </p:txBody>
      </p:sp>
    </p:spTree>
    <p:extLst>
      <p:ext uri="{BB962C8B-B14F-4D97-AF65-F5344CB8AC3E}">
        <p14:creationId xmlns:p14="http://schemas.microsoft.com/office/powerpoint/2010/main" val="1883918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DAC12D8-DB75-49A4-9697-157FE45FF9C3}"/>
              </a:ext>
            </a:extLst>
          </p:cNvPr>
          <p:cNvSpPr>
            <a:spLocks noGrp="1"/>
          </p:cNvSpPr>
          <p:nvPr>
            <p:ph type="dt" sz="half" idx="10"/>
          </p:nvPr>
        </p:nvSpPr>
        <p:spPr/>
        <p:txBody>
          <a:bodyPr/>
          <a:lstStyle/>
          <a:p>
            <a:fld id="{F05A443B-C5A1-4E8E-A200-7952AA0780F9}" type="datetimeFigureOut">
              <a:rPr lang="en-US" smtClean="0"/>
              <a:t>2/11/2019</a:t>
            </a:fld>
            <a:endParaRPr lang="en-US"/>
          </a:p>
        </p:txBody>
      </p:sp>
      <p:sp>
        <p:nvSpPr>
          <p:cNvPr id="3" name="Footer Placeholder 2">
            <a:extLst>
              <a:ext uri="{FF2B5EF4-FFF2-40B4-BE49-F238E27FC236}">
                <a16:creationId xmlns:a16="http://schemas.microsoft.com/office/drawing/2014/main" xmlns="" id="{DA4BE68B-D4A9-432D-AA9B-E788E94387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66EC797-0534-4C69-83A9-62229A7599F4}"/>
              </a:ext>
            </a:extLst>
          </p:cNvPr>
          <p:cNvSpPr>
            <a:spLocks noGrp="1"/>
          </p:cNvSpPr>
          <p:nvPr>
            <p:ph type="sldNum" sz="quarter" idx="12"/>
          </p:nvPr>
        </p:nvSpPr>
        <p:spPr/>
        <p:txBody>
          <a:bodyPr/>
          <a:lstStyle/>
          <a:p>
            <a:fld id="{0DD5EC8B-4118-4D2A-A7CE-BDA85A6A9761}" type="slidenum">
              <a:rPr lang="en-US" smtClean="0"/>
              <a:t>‹#›</a:t>
            </a:fld>
            <a:endParaRPr lang="en-US"/>
          </a:p>
        </p:txBody>
      </p:sp>
    </p:spTree>
    <p:extLst>
      <p:ext uri="{BB962C8B-B14F-4D97-AF65-F5344CB8AC3E}">
        <p14:creationId xmlns:p14="http://schemas.microsoft.com/office/powerpoint/2010/main" val="815791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E66155-EB07-4B0D-BDD8-641F6A87A7D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DAF6E243-0174-46FC-9979-B5569EF7D50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5E49C2C-5AFD-4BA9-9A0A-12D0B922E56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985337F0-181A-4B00-A8A2-A8462AE53460}"/>
              </a:ext>
            </a:extLst>
          </p:cNvPr>
          <p:cNvSpPr>
            <a:spLocks noGrp="1"/>
          </p:cNvSpPr>
          <p:nvPr>
            <p:ph type="dt" sz="half" idx="10"/>
          </p:nvPr>
        </p:nvSpPr>
        <p:spPr/>
        <p:txBody>
          <a:bodyPr/>
          <a:lstStyle/>
          <a:p>
            <a:fld id="{48E04A00-8F15-4A87-A77E-9715BB6A8389}" type="datetimeFigureOut">
              <a:rPr lang="en-US" smtClean="0"/>
              <a:t>2/11/2019</a:t>
            </a:fld>
            <a:endParaRPr lang="en-US" dirty="0"/>
          </a:p>
        </p:txBody>
      </p:sp>
      <p:sp>
        <p:nvSpPr>
          <p:cNvPr id="6" name="Footer Placeholder 5">
            <a:extLst>
              <a:ext uri="{FF2B5EF4-FFF2-40B4-BE49-F238E27FC236}">
                <a16:creationId xmlns:a16="http://schemas.microsoft.com/office/drawing/2014/main" xmlns="" id="{57AA98CC-CCB0-45C6-9A38-5C55E47DEC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AF182C4-43A4-42B5-9C6C-D656053FB0AA}"/>
              </a:ext>
            </a:extLst>
          </p:cNvPr>
          <p:cNvSpPr>
            <a:spLocks noGrp="1"/>
          </p:cNvSpPr>
          <p:nvPr>
            <p:ph type="sldNum" sz="quarter" idx="12"/>
          </p:nvPr>
        </p:nvSpPr>
        <p:spPr/>
        <p:txBody>
          <a:bodyPr/>
          <a:lstStyle/>
          <a:p>
            <a:fld id="{910D9251-006D-4D1F-8378-0D162772C5D4}" type="slidenum">
              <a:rPr lang="en-US" smtClean="0"/>
              <a:t>‹#›</a:t>
            </a:fld>
            <a:endParaRPr lang="en-US"/>
          </a:p>
        </p:txBody>
      </p:sp>
    </p:spTree>
    <p:extLst>
      <p:ext uri="{BB962C8B-B14F-4D97-AF65-F5344CB8AC3E}">
        <p14:creationId xmlns:p14="http://schemas.microsoft.com/office/powerpoint/2010/main" val="3003067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2AB0E9-1770-42D3-A863-5D527E548C5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8C6A5D8E-FFA3-4758-A618-2791C169CD4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B432C66C-069C-4FE6-8A27-1A0D19752BA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73A37C40-2E96-4EEC-9571-36C25AFC82E0}"/>
              </a:ext>
            </a:extLst>
          </p:cNvPr>
          <p:cNvSpPr>
            <a:spLocks noGrp="1"/>
          </p:cNvSpPr>
          <p:nvPr>
            <p:ph type="dt" sz="half" idx="10"/>
          </p:nvPr>
        </p:nvSpPr>
        <p:spPr/>
        <p:txBody>
          <a:bodyPr/>
          <a:lstStyle/>
          <a:p>
            <a:fld id="{48E04A00-8F15-4A87-A77E-9715BB6A8389}" type="datetimeFigureOut">
              <a:rPr lang="en-US" smtClean="0"/>
              <a:t>2/11/2019</a:t>
            </a:fld>
            <a:endParaRPr lang="en-US" dirty="0"/>
          </a:p>
        </p:txBody>
      </p:sp>
      <p:sp>
        <p:nvSpPr>
          <p:cNvPr id="6" name="Footer Placeholder 5">
            <a:extLst>
              <a:ext uri="{FF2B5EF4-FFF2-40B4-BE49-F238E27FC236}">
                <a16:creationId xmlns:a16="http://schemas.microsoft.com/office/drawing/2014/main" xmlns="" id="{DE02616C-6659-4C39-8AD1-31151EA3C4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5E11E8D-F366-4334-B64D-E44C71571896}"/>
              </a:ext>
            </a:extLst>
          </p:cNvPr>
          <p:cNvSpPr>
            <a:spLocks noGrp="1"/>
          </p:cNvSpPr>
          <p:nvPr>
            <p:ph type="sldNum" sz="quarter" idx="12"/>
          </p:nvPr>
        </p:nvSpPr>
        <p:spPr/>
        <p:txBody>
          <a:bodyPr/>
          <a:lstStyle/>
          <a:p>
            <a:fld id="{910D9251-006D-4D1F-8378-0D162772C5D4}" type="slidenum">
              <a:rPr lang="en-US" smtClean="0"/>
              <a:t>‹#›</a:t>
            </a:fld>
            <a:endParaRPr lang="en-US"/>
          </a:p>
        </p:txBody>
      </p:sp>
    </p:spTree>
    <p:extLst>
      <p:ext uri="{BB962C8B-B14F-4D97-AF65-F5344CB8AC3E}">
        <p14:creationId xmlns:p14="http://schemas.microsoft.com/office/powerpoint/2010/main" val="3241057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F19C4F1-AAFA-418C-AAA4-58CFF97A77C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CB32D69-3384-44BB-A097-FC45B6F616B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72884F9-2D33-4DF5-A254-7BC88F60762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8E04A00-8F15-4A87-A77E-9715BB6A8389}" type="datetimeFigureOut">
              <a:rPr lang="en-US" smtClean="0"/>
              <a:t>2/11/2019</a:t>
            </a:fld>
            <a:endParaRPr lang="en-US" dirty="0"/>
          </a:p>
        </p:txBody>
      </p:sp>
      <p:sp>
        <p:nvSpPr>
          <p:cNvPr id="5" name="Footer Placeholder 4">
            <a:extLst>
              <a:ext uri="{FF2B5EF4-FFF2-40B4-BE49-F238E27FC236}">
                <a16:creationId xmlns:a16="http://schemas.microsoft.com/office/drawing/2014/main" xmlns="" id="{2E632BA9-2BEE-4C18-8C0C-6C0E74FED9A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909A6C9-F90D-4C94-A589-0D9F83323E7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10D9251-006D-4D1F-8378-0D162772C5D4}" type="slidenum">
              <a:rPr lang="en-US" smtClean="0"/>
              <a:t>‹#›</a:t>
            </a:fld>
            <a:endParaRPr lang="en-US"/>
          </a:p>
        </p:txBody>
      </p:sp>
    </p:spTree>
    <p:extLst>
      <p:ext uri="{BB962C8B-B14F-4D97-AF65-F5344CB8AC3E}">
        <p14:creationId xmlns:p14="http://schemas.microsoft.com/office/powerpoint/2010/main" val="349491286"/>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51" r:id="rId13"/>
    <p:sldLayoutId id="2147483652" r:id="rId14"/>
    <p:sldLayoutId id="2147483650" r:id="rId15"/>
    <p:sldLayoutId id="2147483649"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tmp"/><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tmp"/><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tmp"/><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hape 84">
            <a:extLst>
              <a:ext uri="{FF2B5EF4-FFF2-40B4-BE49-F238E27FC236}">
                <a16:creationId xmlns:a16="http://schemas.microsoft.com/office/drawing/2014/main" xmlns="" id="{C7228063-E5D3-475F-A7FC-9747F5311E95}"/>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9143999" cy="6858000"/>
          </a:xfrm>
          <a:prstGeom prst="rect">
            <a:avLst/>
          </a:prstGeom>
          <a:noFill/>
          <a:ln>
            <a:noFill/>
          </a:ln>
        </p:spPr>
      </p:pic>
      <p:pic>
        <p:nvPicPr>
          <p:cNvPr id="3" name="Content Placeholder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5419" y="5334000"/>
            <a:ext cx="2212158" cy="657542"/>
          </a:xfrm>
          <a:prstGeom prst="rect">
            <a:avLst/>
          </a:prstGeom>
        </p:spPr>
      </p:pic>
      <p:sp>
        <p:nvSpPr>
          <p:cNvPr id="10" name="TextBox 9">
            <a:extLst>
              <a:ext uri="{FF2B5EF4-FFF2-40B4-BE49-F238E27FC236}">
                <a16:creationId xmlns:a16="http://schemas.microsoft.com/office/drawing/2014/main" xmlns="" id="{1BB1067C-BDCE-4A22-9BD5-9814D6F887CC}"/>
              </a:ext>
            </a:extLst>
          </p:cNvPr>
          <p:cNvSpPr txBox="1"/>
          <p:nvPr/>
        </p:nvSpPr>
        <p:spPr>
          <a:xfrm>
            <a:off x="824313" y="914400"/>
            <a:ext cx="7620002" cy="1384995"/>
          </a:xfrm>
          <a:prstGeom prst="rect">
            <a:avLst/>
          </a:prstGeom>
          <a:noFill/>
        </p:spPr>
        <p:txBody>
          <a:bodyPr wrap="square" rtlCol="0">
            <a:spAutoFit/>
          </a:bodyPr>
          <a:lstStyle/>
          <a:p>
            <a:r>
              <a:rPr lang="en-US" sz="2800" b="1" dirty="0">
                <a:solidFill>
                  <a:schemeClr val="accent1">
                    <a:lumMod val="50000"/>
                  </a:schemeClr>
                </a:solidFill>
                <a:ea typeface="Verdana" panose="020B0604030504040204" pitchFamily="34" charset="0"/>
              </a:rPr>
              <a:t>Green </a:t>
            </a:r>
            <a:r>
              <a:rPr lang="en-US" sz="2800" b="1" dirty="0" err="1">
                <a:solidFill>
                  <a:schemeClr val="accent1">
                    <a:lumMod val="50000"/>
                  </a:schemeClr>
                </a:solidFill>
                <a:ea typeface="Verdana" panose="020B0604030504040204" pitchFamily="34" charset="0"/>
              </a:rPr>
              <a:t>Stormwater</a:t>
            </a:r>
            <a:r>
              <a:rPr lang="en-US" sz="2800" b="1" dirty="0">
                <a:solidFill>
                  <a:schemeClr val="accent1">
                    <a:lumMod val="50000"/>
                  </a:schemeClr>
                </a:solidFill>
                <a:ea typeface="Verdana" panose="020B0604030504040204" pitchFamily="34" charset="0"/>
              </a:rPr>
              <a:t> Infrastructure in Philadelphia</a:t>
            </a:r>
            <a:endParaRPr lang="en-US" sz="2800" dirty="0">
              <a:solidFill>
                <a:schemeClr val="accent1">
                  <a:lumMod val="50000"/>
                </a:schemeClr>
              </a:solidFill>
              <a:ea typeface="Verdana" panose="020B0604030504040204" pitchFamily="34" charset="0"/>
            </a:endParaRPr>
          </a:p>
          <a:p>
            <a:r>
              <a:rPr lang="en-US" sz="2800" dirty="0">
                <a:solidFill>
                  <a:schemeClr val="accent1">
                    <a:lumMod val="50000"/>
                  </a:schemeClr>
                </a:solidFill>
                <a:ea typeface="Verdana" panose="020B0604030504040204" pitchFamily="34" charset="0"/>
              </a:rPr>
              <a:t>American Street Case Study</a:t>
            </a:r>
          </a:p>
          <a:p>
            <a:endParaRPr lang="en-US" sz="2800" dirty="0">
              <a:solidFill>
                <a:schemeClr val="accent1">
                  <a:lumMod val="50000"/>
                </a:schemeClr>
              </a:solidFill>
              <a:ea typeface="Verdana" panose="020B0604030504040204" pitchFamily="34" charset="0"/>
            </a:endParaRPr>
          </a:p>
        </p:txBody>
      </p:sp>
      <p:sp>
        <p:nvSpPr>
          <p:cNvPr id="11" name="TextBox 10">
            <a:extLst>
              <a:ext uri="{FF2B5EF4-FFF2-40B4-BE49-F238E27FC236}">
                <a16:creationId xmlns:a16="http://schemas.microsoft.com/office/drawing/2014/main" xmlns="" id="{7C0AE599-AA6D-43C9-B85A-5FA00F041905}"/>
              </a:ext>
            </a:extLst>
          </p:cNvPr>
          <p:cNvSpPr txBox="1"/>
          <p:nvPr/>
        </p:nvSpPr>
        <p:spPr>
          <a:xfrm>
            <a:off x="2286000" y="2057400"/>
            <a:ext cx="5791200" cy="738664"/>
          </a:xfrm>
          <a:prstGeom prst="rect">
            <a:avLst/>
          </a:prstGeom>
          <a:noFill/>
        </p:spPr>
        <p:txBody>
          <a:bodyPr wrap="square" rtlCol="0">
            <a:spAutoFit/>
          </a:bodyPr>
          <a:lstStyle/>
          <a:p>
            <a:pPr algn="r"/>
            <a:r>
              <a:rPr lang="en-US" sz="1400" b="1" dirty="0">
                <a:solidFill>
                  <a:schemeClr val="accent1">
                    <a:lumMod val="50000"/>
                  </a:schemeClr>
                </a:solidFill>
                <a:ea typeface="Verdana" panose="020B0604030504040204" pitchFamily="34" charset="0"/>
              </a:rPr>
              <a:t>Elizabeth Svekla, AICP</a:t>
            </a:r>
          </a:p>
          <a:p>
            <a:pPr algn="r"/>
            <a:r>
              <a:rPr lang="en-US" sz="1400" b="1" dirty="0">
                <a:solidFill>
                  <a:schemeClr val="accent1">
                    <a:lumMod val="50000"/>
                  </a:schemeClr>
                </a:solidFill>
                <a:ea typeface="Verdana" panose="020B0604030504040204" pitchFamily="34" charset="0"/>
              </a:rPr>
              <a:t>Planning Manager, GSI Unit</a:t>
            </a:r>
          </a:p>
          <a:p>
            <a:pPr algn="r"/>
            <a:r>
              <a:rPr lang="en-US" sz="1400" dirty="0">
                <a:solidFill>
                  <a:schemeClr val="accent1">
                    <a:lumMod val="50000"/>
                  </a:schemeClr>
                </a:solidFill>
                <a:ea typeface="Verdana" panose="020B0604030504040204" pitchFamily="34" charset="0"/>
              </a:rPr>
              <a:t>Elizabeth.Svekla@phila.gov</a:t>
            </a:r>
          </a:p>
        </p:txBody>
      </p:sp>
    </p:spTree>
    <p:extLst>
      <p:ext uri="{BB962C8B-B14F-4D97-AF65-F5344CB8AC3E}">
        <p14:creationId xmlns:p14="http://schemas.microsoft.com/office/powerpoint/2010/main" val="2734792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93">
            <a:extLst>
              <a:ext uri="{FF2B5EF4-FFF2-40B4-BE49-F238E27FC236}">
                <a16:creationId xmlns:a16="http://schemas.microsoft.com/office/drawing/2014/main" xmlns="" id="{8F75D2FD-3C74-4009-88B2-7CA61E4314B9}"/>
              </a:ext>
            </a:extLst>
          </p:cNvPr>
          <p:cNvSpPr/>
          <p:nvPr/>
        </p:nvSpPr>
        <p:spPr>
          <a:xfrm>
            <a:off x="0" y="-14099"/>
            <a:ext cx="9144000" cy="1447800"/>
          </a:xfrm>
          <a:prstGeom prst="rect">
            <a:avLst/>
          </a:prstGeom>
          <a:solidFill>
            <a:srgbClr val="203864"/>
          </a:solidFill>
          <a:ln>
            <a:noFill/>
          </a:ln>
        </p:spPr>
        <p:txBody>
          <a:bodyPr lIns="80669" tIns="40324" rIns="80669" bIns="40324" anchor="ctr" anchorCtr="0">
            <a:noAutofit/>
          </a:bodyPr>
          <a:lstStyle/>
          <a:p>
            <a:pPr algn="ctr"/>
            <a:endParaRPr sz="1588" b="1" dirty="0">
              <a:solidFill>
                <a:schemeClr val="lt1"/>
              </a:solidFill>
              <a:latin typeface="Calibri"/>
              <a:ea typeface="Calibri"/>
              <a:cs typeface="Calibri"/>
              <a:sym typeface="Calibri"/>
            </a:endParaRPr>
          </a:p>
        </p:txBody>
      </p:sp>
      <p:pic>
        <p:nvPicPr>
          <p:cNvPr id="10" name="Picture 9" descr="Screen Clipping">
            <a:extLst>
              <a:ext uri="{FF2B5EF4-FFF2-40B4-BE49-F238E27FC236}">
                <a16:creationId xmlns:a16="http://schemas.microsoft.com/office/drawing/2014/main" xmlns="" id="{16D68ACB-BE6A-4F88-A0E0-DFFACF3B1D1C}"/>
              </a:ext>
            </a:extLst>
          </p:cNvPr>
          <p:cNvPicPr>
            <a:picLocks noChangeAspect="1"/>
          </p:cNvPicPr>
          <p:nvPr/>
        </p:nvPicPr>
        <p:blipFill rotWithShape="1">
          <a:blip r:embed="rId3">
            <a:extLst>
              <a:ext uri="{28A0092B-C50C-407E-A947-70E740481C1C}">
                <a14:useLocalDpi xmlns:a14="http://schemas.microsoft.com/office/drawing/2010/main" val="0"/>
              </a:ext>
            </a:extLst>
          </a:blip>
          <a:srcRect l="10460" t="3459" r="7807" b="32078"/>
          <a:stretch/>
        </p:blipFill>
        <p:spPr>
          <a:xfrm>
            <a:off x="0" y="1433701"/>
            <a:ext cx="9144000" cy="5424299"/>
          </a:xfrm>
          <a:prstGeom prst="rect">
            <a:avLst/>
          </a:prstGeom>
        </p:spPr>
      </p:pic>
      <p:pic>
        <p:nvPicPr>
          <p:cNvPr id="12" name="Picture 3">
            <a:extLst>
              <a:ext uri="{FF2B5EF4-FFF2-40B4-BE49-F238E27FC236}">
                <a16:creationId xmlns:a16="http://schemas.microsoft.com/office/drawing/2014/main" xmlns="" id="{FDEB5DD0-48BD-4A1D-9712-3BEE36224D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4347" y="104545"/>
            <a:ext cx="1795182" cy="111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1">
            <a:extLst>
              <a:ext uri="{FF2B5EF4-FFF2-40B4-BE49-F238E27FC236}">
                <a16:creationId xmlns:a16="http://schemas.microsoft.com/office/drawing/2014/main" xmlns="" id="{46D620B3-1ADD-444C-82E8-23FE1A02F75D}"/>
              </a:ext>
            </a:extLst>
          </p:cNvPr>
          <p:cNvSpPr txBox="1">
            <a:spLocks/>
          </p:cNvSpPr>
          <p:nvPr/>
        </p:nvSpPr>
        <p:spPr>
          <a:xfrm>
            <a:off x="381000" y="132001"/>
            <a:ext cx="6964456" cy="1143000"/>
          </a:xfrm>
          <a:prstGeom prst="rect">
            <a:avLst/>
          </a:prstGeom>
        </p:spPr>
        <p:txBody>
          <a:bodyPr vert="horz" lIns="80682" tIns="40341" rIns="80682" bIns="4034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530" dirty="0">
                <a:solidFill>
                  <a:schemeClr val="bg1"/>
                </a:solidFill>
              </a:rPr>
              <a:t>Streets</a:t>
            </a:r>
            <a:endParaRPr lang="en-US" sz="2471" dirty="0">
              <a:solidFill>
                <a:schemeClr val="bg1"/>
              </a:solidFill>
            </a:endParaRPr>
          </a:p>
        </p:txBody>
      </p:sp>
    </p:spTree>
    <p:extLst>
      <p:ext uri="{BB962C8B-B14F-4D97-AF65-F5344CB8AC3E}">
        <p14:creationId xmlns:p14="http://schemas.microsoft.com/office/powerpoint/2010/main" val="116283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93">
            <a:extLst>
              <a:ext uri="{FF2B5EF4-FFF2-40B4-BE49-F238E27FC236}">
                <a16:creationId xmlns:a16="http://schemas.microsoft.com/office/drawing/2014/main" xmlns="" id="{CA4398D0-3A10-4DA6-8AF7-3C0EB1CA4A8D}"/>
              </a:ext>
            </a:extLst>
          </p:cNvPr>
          <p:cNvSpPr/>
          <p:nvPr/>
        </p:nvSpPr>
        <p:spPr>
          <a:xfrm>
            <a:off x="0" y="-14099"/>
            <a:ext cx="9144000" cy="1447800"/>
          </a:xfrm>
          <a:prstGeom prst="rect">
            <a:avLst/>
          </a:prstGeom>
          <a:solidFill>
            <a:srgbClr val="203864"/>
          </a:solidFill>
          <a:ln>
            <a:noFill/>
          </a:ln>
        </p:spPr>
        <p:txBody>
          <a:bodyPr lIns="80669" tIns="40324" rIns="80669" bIns="40324" anchor="ctr" anchorCtr="0">
            <a:noAutofit/>
          </a:bodyPr>
          <a:lstStyle/>
          <a:p>
            <a:pPr algn="ctr"/>
            <a:endParaRPr sz="1588" b="1" dirty="0">
              <a:solidFill>
                <a:schemeClr val="lt1"/>
              </a:solidFill>
              <a:latin typeface="Calibri"/>
              <a:ea typeface="Calibri"/>
              <a:cs typeface="Calibri"/>
              <a:sym typeface="Calibri"/>
            </a:endParaRPr>
          </a:p>
        </p:txBody>
      </p:sp>
      <p:pic>
        <p:nvPicPr>
          <p:cNvPr id="7" name="Picture 3">
            <a:extLst>
              <a:ext uri="{FF2B5EF4-FFF2-40B4-BE49-F238E27FC236}">
                <a16:creationId xmlns:a16="http://schemas.microsoft.com/office/drawing/2014/main" xmlns="" id="{1CD56955-BF23-41A7-A5B7-83BC1B3CDC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4347" y="104545"/>
            <a:ext cx="1795182" cy="111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ontent Placeholder 2">
            <a:extLst>
              <a:ext uri="{FF2B5EF4-FFF2-40B4-BE49-F238E27FC236}">
                <a16:creationId xmlns:a16="http://schemas.microsoft.com/office/drawing/2014/main" xmlns="" id="{ADBDA86B-197B-4A5E-8794-86CD13E46074}"/>
              </a:ext>
            </a:extLst>
          </p:cNvPr>
          <p:cNvSpPr txBox="1">
            <a:spLocks/>
          </p:cNvSpPr>
          <p:nvPr/>
        </p:nvSpPr>
        <p:spPr>
          <a:xfrm>
            <a:off x="149561" y="1676400"/>
            <a:ext cx="2985332" cy="4288491"/>
          </a:xfrm>
          <a:prstGeom prst="rect">
            <a:avLst/>
          </a:prstGeom>
        </p:spPr>
        <p:txBody>
          <a:bodyPr>
            <a:normAutofit/>
          </a:bodyPr>
          <a:lstStyle>
            <a:lvl1pPr marL="0" indent="0" algn="l" defTabSz="914400" rtl="0" eaLnBrk="1" latinLnBrk="0" hangingPunct="1">
              <a:spcBef>
                <a:spcPct val="20000"/>
              </a:spcBef>
              <a:buFont typeface="Arial" pitchFamily="34" charset="0"/>
              <a:buNone/>
              <a:defRPr sz="2400" b="1" kern="1200">
                <a:solidFill>
                  <a:schemeClr val="bg2">
                    <a:lumMod val="1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bg2">
                    <a:lumMod val="10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rgbClr val="00206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471" b="0" dirty="0">
              <a:solidFill>
                <a:schemeClr val="tx1">
                  <a:lumMod val="50000"/>
                </a:schemeClr>
              </a:solidFill>
            </a:endParaRPr>
          </a:p>
          <a:p>
            <a:endParaRPr lang="en-US" sz="1765" dirty="0">
              <a:solidFill>
                <a:srgbClr val="324820"/>
              </a:solidFill>
            </a:endParaRPr>
          </a:p>
        </p:txBody>
      </p:sp>
      <p:sp>
        <p:nvSpPr>
          <p:cNvPr id="11" name="Title 1">
            <a:extLst>
              <a:ext uri="{FF2B5EF4-FFF2-40B4-BE49-F238E27FC236}">
                <a16:creationId xmlns:a16="http://schemas.microsoft.com/office/drawing/2014/main" xmlns="" id="{5D49E11F-F76D-4E16-8221-EBF4747A4762}"/>
              </a:ext>
            </a:extLst>
          </p:cNvPr>
          <p:cNvSpPr txBox="1">
            <a:spLocks/>
          </p:cNvSpPr>
          <p:nvPr/>
        </p:nvSpPr>
        <p:spPr>
          <a:xfrm>
            <a:off x="381000" y="132001"/>
            <a:ext cx="6964456" cy="1143000"/>
          </a:xfrm>
          <a:prstGeom prst="rect">
            <a:avLst/>
          </a:prstGeom>
        </p:spPr>
        <p:txBody>
          <a:bodyPr vert="horz" lIns="80682" tIns="40341" rIns="80682" bIns="4034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530" dirty="0">
                <a:solidFill>
                  <a:schemeClr val="bg1"/>
                </a:solidFill>
              </a:rPr>
              <a:t>American Street Project</a:t>
            </a:r>
            <a:endParaRPr lang="en-US" sz="2471" dirty="0">
              <a:solidFill>
                <a:schemeClr val="bg1"/>
              </a:solidFill>
            </a:endParaRPr>
          </a:p>
        </p:txBody>
      </p:sp>
      <p:pic>
        <p:nvPicPr>
          <p:cNvPr id="14" name="Picture 13">
            <a:extLst>
              <a:ext uri="{FF2B5EF4-FFF2-40B4-BE49-F238E27FC236}">
                <a16:creationId xmlns:a16="http://schemas.microsoft.com/office/drawing/2014/main" xmlns="" id="{30331DDF-6257-477E-ADC4-459A652D638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93" t="12048" r="10343" b="10234"/>
          <a:stretch/>
        </p:blipFill>
        <p:spPr>
          <a:xfrm>
            <a:off x="0" y="1446981"/>
            <a:ext cx="4495800" cy="5411020"/>
          </a:xfrm>
          <a:prstGeom prst="rect">
            <a:avLst/>
          </a:prstGeom>
        </p:spPr>
      </p:pic>
      <p:sp>
        <p:nvSpPr>
          <p:cNvPr id="15" name="Rectangle: Rounded Corners 14">
            <a:extLst>
              <a:ext uri="{FF2B5EF4-FFF2-40B4-BE49-F238E27FC236}">
                <a16:creationId xmlns:a16="http://schemas.microsoft.com/office/drawing/2014/main" xmlns="" id="{DCF9630D-30D0-4744-86D7-7A8F401476E0}"/>
              </a:ext>
            </a:extLst>
          </p:cNvPr>
          <p:cNvSpPr/>
          <p:nvPr/>
        </p:nvSpPr>
        <p:spPr>
          <a:xfrm rot="408983">
            <a:off x="2914964" y="3595326"/>
            <a:ext cx="302730" cy="1143000"/>
          </a:xfrm>
          <a:prstGeom prst="roundRect">
            <a:avLst/>
          </a:prstGeom>
          <a:noFill/>
          <a:ln w="57150">
            <a:solidFill>
              <a:srgbClr val="00B0F0">
                <a:alpha val="63137"/>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xmlns="" id="{7C6DCA47-38AE-4F90-8684-DE6884A83F54}"/>
              </a:ext>
            </a:extLst>
          </p:cNvPr>
          <p:cNvSpPr txBox="1">
            <a:spLocks/>
          </p:cNvSpPr>
          <p:nvPr/>
        </p:nvSpPr>
        <p:spPr>
          <a:xfrm>
            <a:off x="4724400" y="1378657"/>
            <a:ext cx="4191000" cy="5250743"/>
          </a:xfrm>
          <a:prstGeom prst="rect">
            <a:avLst/>
          </a:prstGeom>
        </p:spPr>
        <p:txBody>
          <a:bodyPr vert="horz" lIns="91440" tIns="45720" rIns="91440" bIns="45720" rtlCol="0">
            <a:normAutofit fontScale="92500" lnSpcReduction="10000"/>
          </a:bodyPr>
          <a:lstStyle>
            <a:lvl1pPr marL="0" indent="0" algn="l" defTabSz="914400" rtl="0" eaLnBrk="1" latinLnBrk="0" hangingPunct="1">
              <a:spcBef>
                <a:spcPct val="20000"/>
              </a:spcBef>
              <a:buFont typeface="Arial" pitchFamily="34" charset="0"/>
              <a:buNone/>
              <a:defRPr sz="2400" b="1" kern="1200">
                <a:solidFill>
                  <a:schemeClr val="bg2">
                    <a:lumMod val="1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bg2">
                    <a:lumMod val="10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rgbClr val="00206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800" dirty="0">
              <a:solidFill>
                <a:schemeClr val="accent1">
                  <a:lumMod val="50000"/>
                </a:schemeClr>
              </a:solidFill>
              <a:ea typeface="ＭＳ Ｐゴシック" pitchFamily="34" charset="-128"/>
            </a:endParaRPr>
          </a:p>
          <a:p>
            <a:r>
              <a:rPr lang="en-US" sz="2200" dirty="0">
                <a:solidFill>
                  <a:schemeClr val="accent1">
                    <a:lumMod val="50000"/>
                  </a:schemeClr>
                </a:solidFill>
                <a:ea typeface="ＭＳ Ｐゴシック" pitchFamily="34" charset="-128"/>
              </a:rPr>
              <a:t>General Context</a:t>
            </a:r>
          </a:p>
          <a:p>
            <a:endParaRPr lang="en-US" sz="2200" dirty="0">
              <a:solidFill>
                <a:schemeClr val="accent1">
                  <a:lumMod val="50000"/>
                </a:schemeClr>
              </a:solidFill>
              <a:ea typeface="ＭＳ Ｐゴシック" pitchFamily="34" charset="-128"/>
            </a:endParaRPr>
          </a:p>
          <a:p>
            <a:pPr marL="457200" indent="-457200">
              <a:buFont typeface="Arial" panose="020B0604020202020204" pitchFamily="34" charset="0"/>
              <a:buChar char="•"/>
            </a:pPr>
            <a:r>
              <a:rPr lang="en-US" sz="2200" b="0" dirty="0">
                <a:solidFill>
                  <a:schemeClr val="accent1">
                    <a:lumMod val="50000"/>
                  </a:schemeClr>
                </a:solidFill>
                <a:ea typeface="ＭＳ Ｐゴシック" pitchFamily="34" charset="-128"/>
              </a:rPr>
              <a:t>2 mile corridor located north of Center City</a:t>
            </a:r>
          </a:p>
          <a:p>
            <a:pPr marL="457200" indent="-457200">
              <a:buFont typeface="Arial" panose="020B0604020202020204" pitchFamily="34" charset="0"/>
              <a:buChar char="•"/>
            </a:pPr>
            <a:r>
              <a:rPr lang="en-US" sz="2200" b="0" dirty="0">
                <a:solidFill>
                  <a:schemeClr val="accent1">
                    <a:lumMod val="50000"/>
                  </a:schemeClr>
                </a:solidFill>
                <a:ea typeface="ＭＳ Ｐゴシック" pitchFamily="34" charset="-128"/>
              </a:rPr>
              <a:t>Highly impervious area</a:t>
            </a:r>
          </a:p>
          <a:p>
            <a:pPr marL="457200" indent="-457200">
              <a:buFont typeface="Arial" panose="020B0604020202020204" pitchFamily="34" charset="0"/>
              <a:buChar char="•"/>
            </a:pPr>
            <a:r>
              <a:rPr lang="en-US" sz="2200" b="0" dirty="0">
                <a:solidFill>
                  <a:schemeClr val="accent1">
                    <a:lumMod val="50000"/>
                  </a:schemeClr>
                </a:solidFill>
                <a:ea typeface="ＭＳ Ｐゴシック" pitchFamily="34" charset="-128"/>
              </a:rPr>
              <a:t>120’+ wide ROW</a:t>
            </a:r>
          </a:p>
          <a:p>
            <a:pPr marL="457200" indent="-457200">
              <a:buFont typeface="Arial" panose="020B0604020202020204" pitchFamily="34" charset="0"/>
              <a:buChar char="•"/>
            </a:pPr>
            <a:r>
              <a:rPr lang="en-US" sz="2200" b="0" dirty="0">
                <a:solidFill>
                  <a:schemeClr val="accent1">
                    <a:lumMod val="50000"/>
                  </a:schemeClr>
                </a:solidFill>
                <a:ea typeface="ＭＳ Ｐゴシック" pitchFamily="34" charset="-128"/>
              </a:rPr>
              <a:t>Abandoned/obsolete tracks present down centerline</a:t>
            </a:r>
          </a:p>
          <a:p>
            <a:pPr marL="457200" indent="-457200">
              <a:buFont typeface="Arial" panose="020B0604020202020204" pitchFamily="34" charset="0"/>
              <a:buChar char="•"/>
            </a:pPr>
            <a:r>
              <a:rPr lang="en-US" sz="2200" b="0" dirty="0">
                <a:solidFill>
                  <a:schemeClr val="accent1">
                    <a:lumMod val="50000"/>
                  </a:schemeClr>
                </a:solidFill>
                <a:ea typeface="ＭＳ Ｐゴシック" pitchFamily="34" charset="-128"/>
              </a:rPr>
              <a:t>Commercial uses with large truck traffic in a rapidly changing neighborhood</a:t>
            </a:r>
          </a:p>
          <a:p>
            <a:pPr marL="457200" indent="-457200">
              <a:buFont typeface="Arial" panose="020B0604020202020204" pitchFamily="34" charset="0"/>
              <a:buChar char="•"/>
            </a:pPr>
            <a:r>
              <a:rPr lang="en-US" sz="2200" b="0" dirty="0">
                <a:solidFill>
                  <a:schemeClr val="accent1">
                    <a:lumMod val="50000"/>
                  </a:schemeClr>
                </a:solidFill>
                <a:ea typeface="ＭＳ Ｐゴシック" pitchFamily="34" charset="-128"/>
              </a:rPr>
              <a:t>Multiple stakeholders </a:t>
            </a:r>
          </a:p>
          <a:p>
            <a:pPr marL="457200" indent="-457200">
              <a:buFont typeface="Arial" panose="020B0604020202020204" pitchFamily="34" charset="0"/>
              <a:buChar char="•"/>
            </a:pPr>
            <a:r>
              <a:rPr lang="en-US" sz="2200" b="0" dirty="0">
                <a:solidFill>
                  <a:schemeClr val="accent1">
                    <a:lumMod val="50000"/>
                  </a:schemeClr>
                </a:solidFill>
                <a:ea typeface="ＭＳ Ｐゴシック" pitchFamily="34" charset="-128"/>
              </a:rPr>
              <a:t>Community suffering from planning fatigue</a:t>
            </a:r>
          </a:p>
          <a:p>
            <a:pPr marL="457200" indent="-457200">
              <a:buFont typeface="Arial" panose="020B0604020202020204" pitchFamily="34" charset="0"/>
              <a:buChar char="•"/>
            </a:pPr>
            <a:endParaRPr lang="en-US" sz="2200" b="0" dirty="0">
              <a:solidFill>
                <a:schemeClr val="accent1">
                  <a:lumMod val="50000"/>
                </a:schemeClr>
              </a:solidFill>
              <a:ea typeface="ＭＳ Ｐゴシック" pitchFamily="34" charset="-128"/>
            </a:endParaRPr>
          </a:p>
          <a:p>
            <a:pPr marL="457200" indent="-457200">
              <a:buFont typeface="Arial" panose="020B0604020202020204" pitchFamily="34" charset="0"/>
              <a:buChar char="•"/>
            </a:pPr>
            <a:endParaRPr lang="en-US" sz="2200" b="0" dirty="0">
              <a:solidFill>
                <a:schemeClr val="accent1">
                  <a:lumMod val="50000"/>
                </a:schemeClr>
              </a:solidFill>
              <a:ea typeface="ＭＳ Ｐゴシック" pitchFamily="34" charset="-128"/>
            </a:endParaRPr>
          </a:p>
          <a:p>
            <a:pPr>
              <a:lnSpc>
                <a:spcPct val="90000"/>
              </a:lnSpc>
            </a:pPr>
            <a:endParaRPr lang="en-US" altLang="en-US" sz="2800" dirty="0">
              <a:solidFill>
                <a:schemeClr val="accent1">
                  <a:lumMod val="50000"/>
                </a:schemeClr>
              </a:solidFill>
              <a:ea typeface="ＭＳ Ｐゴシック" pitchFamily="34" charset="-128"/>
            </a:endParaRPr>
          </a:p>
        </p:txBody>
      </p:sp>
      <p:cxnSp>
        <p:nvCxnSpPr>
          <p:cNvPr id="29" name="Straight Connector 28">
            <a:extLst>
              <a:ext uri="{FF2B5EF4-FFF2-40B4-BE49-F238E27FC236}">
                <a16:creationId xmlns:a16="http://schemas.microsoft.com/office/drawing/2014/main" xmlns="" id="{3BA6794A-8D2C-4DCB-8E0F-BBD9DFB900E5}"/>
              </a:ext>
            </a:extLst>
          </p:cNvPr>
          <p:cNvCxnSpPr>
            <a:cxnSpLocks/>
            <a:stCxn id="15" idx="0"/>
          </p:cNvCxnSpPr>
          <p:nvPr/>
        </p:nvCxnSpPr>
        <p:spPr>
          <a:xfrm flipV="1">
            <a:off x="3134159" y="1981200"/>
            <a:ext cx="734" cy="1618166"/>
          </a:xfrm>
          <a:prstGeom prst="line">
            <a:avLst/>
          </a:prstGeom>
          <a:ln w="19050">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0633B559-8BF1-4736-A60C-7BFEA9642142}"/>
              </a:ext>
            </a:extLst>
          </p:cNvPr>
          <p:cNvCxnSpPr>
            <a:cxnSpLocks/>
          </p:cNvCxnSpPr>
          <p:nvPr/>
        </p:nvCxnSpPr>
        <p:spPr>
          <a:xfrm>
            <a:off x="3134159" y="1981200"/>
            <a:ext cx="1590241" cy="0"/>
          </a:xfrm>
          <a:prstGeom prst="line">
            <a:avLst/>
          </a:prstGeom>
          <a:ln w="19050">
            <a:solidFill>
              <a:srgbClr val="00B0F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654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93">
            <a:extLst>
              <a:ext uri="{FF2B5EF4-FFF2-40B4-BE49-F238E27FC236}">
                <a16:creationId xmlns:a16="http://schemas.microsoft.com/office/drawing/2014/main" xmlns="" id="{CA4398D0-3A10-4DA6-8AF7-3C0EB1CA4A8D}"/>
              </a:ext>
            </a:extLst>
          </p:cNvPr>
          <p:cNvSpPr/>
          <p:nvPr/>
        </p:nvSpPr>
        <p:spPr>
          <a:xfrm>
            <a:off x="0" y="-14099"/>
            <a:ext cx="9144000" cy="1447800"/>
          </a:xfrm>
          <a:prstGeom prst="rect">
            <a:avLst/>
          </a:prstGeom>
          <a:solidFill>
            <a:srgbClr val="203864"/>
          </a:solidFill>
          <a:ln>
            <a:noFill/>
          </a:ln>
        </p:spPr>
        <p:txBody>
          <a:bodyPr lIns="80669" tIns="40324" rIns="80669" bIns="40324" anchor="ctr" anchorCtr="0">
            <a:noAutofit/>
          </a:bodyPr>
          <a:lstStyle/>
          <a:p>
            <a:pPr algn="ctr"/>
            <a:endParaRPr sz="1588" b="1" dirty="0">
              <a:solidFill>
                <a:schemeClr val="lt1"/>
              </a:solidFill>
              <a:latin typeface="Calibri"/>
              <a:ea typeface="Calibri"/>
              <a:cs typeface="Calibri"/>
              <a:sym typeface="Calibri"/>
            </a:endParaRPr>
          </a:p>
        </p:txBody>
      </p:sp>
      <p:pic>
        <p:nvPicPr>
          <p:cNvPr id="7" name="Picture 3">
            <a:extLst>
              <a:ext uri="{FF2B5EF4-FFF2-40B4-BE49-F238E27FC236}">
                <a16:creationId xmlns:a16="http://schemas.microsoft.com/office/drawing/2014/main" xmlns="" id="{1CD56955-BF23-41A7-A5B7-83BC1B3CDC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4347" y="104545"/>
            <a:ext cx="1795182" cy="111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ontent Placeholder 2">
            <a:extLst>
              <a:ext uri="{FF2B5EF4-FFF2-40B4-BE49-F238E27FC236}">
                <a16:creationId xmlns:a16="http://schemas.microsoft.com/office/drawing/2014/main" xmlns="" id="{ADBDA86B-197B-4A5E-8794-86CD13E46074}"/>
              </a:ext>
            </a:extLst>
          </p:cNvPr>
          <p:cNvSpPr txBox="1">
            <a:spLocks/>
          </p:cNvSpPr>
          <p:nvPr/>
        </p:nvSpPr>
        <p:spPr>
          <a:xfrm>
            <a:off x="149561" y="1676400"/>
            <a:ext cx="2985332" cy="4288491"/>
          </a:xfrm>
          <a:prstGeom prst="rect">
            <a:avLst/>
          </a:prstGeom>
        </p:spPr>
        <p:txBody>
          <a:bodyPr>
            <a:normAutofit/>
          </a:bodyPr>
          <a:lstStyle>
            <a:lvl1pPr marL="0" indent="0" algn="l" defTabSz="914400" rtl="0" eaLnBrk="1" latinLnBrk="0" hangingPunct="1">
              <a:spcBef>
                <a:spcPct val="20000"/>
              </a:spcBef>
              <a:buFont typeface="Arial" pitchFamily="34" charset="0"/>
              <a:buNone/>
              <a:defRPr sz="2400" b="1" kern="1200">
                <a:solidFill>
                  <a:schemeClr val="bg2">
                    <a:lumMod val="1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bg2">
                    <a:lumMod val="10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rgbClr val="00206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471" b="0" dirty="0">
              <a:solidFill>
                <a:schemeClr val="tx1">
                  <a:lumMod val="50000"/>
                </a:schemeClr>
              </a:solidFill>
            </a:endParaRPr>
          </a:p>
          <a:p>
            <a:endParaRPr lang="en-US" sz="1765" dirty="0">
              <a:solidFill>
                <a:srgbClr val="324820"/>
              </a:solidFill>
            </a:endParaRPr>
          </a:p>
        </p:txBody>
      </p:sp>
      <p:pic>
        <p:nvPicPr>
          <p:cNvPr id="5" name="Picture 2">
            <a:extLst>
              <a:ext uri="{FF2B5EF4-FFF2-40B4-BE49-F238E27FC236}">
                <a16:creationId xmlns:a16="http://schemas.microsoft.com/office/drawing/2014/main" xmlns="" id="{D5EEE531-2C0E-47A9-AC4C-CC883C1494FD}"/>
              </a:ext>
            </a:extLst>
          </p:cNvPr>
          <p:cNvPicPr>
            <a:picLocks noChangeAspect="1" noChangeArrowheads="1"/>
          </p:cNvPicPr>
          <p:nvPr/>
        </p:nvPicPr>
        <p:blipFill rotWithShape="1">
          <a:blip r:embed="rId4"/>
          <a:srcRect l="10630"/>
          <a:stretch/>
        </p:blipFill>
        <p:spPr bwMode="auto">
          <a:xfrm>
            <a:off x="0" y="1433701"/>
            <a:ext cx="9144000" cy="5031930"/>
          </a:xfrm>
          <a:prstGeom prst="rect">
            <a:avLst/>
          </a:prstGeom>
          <a:noFill/>
          <a:ln w="9525">
            <a:noFill/>
            <a:miter lim="800000"/>
            <a:headEnd/>
            <a:tailEnd/>
          </a:ln>
          <a:effectLst/>
        </p:spPr>
      </p:pic>
      <p:sp>
        <p:nvSpPr>
          <p:cNvPr id="6" name="Title 1">
            <a:extLst>
              <a:ext uri="{FF2B5EF4-FFF2-40B4-BE49-F238E27FC236}">
                <a16:creationId xmlns:a16="http://schemas.microsoft.com/office/drawing/2014/main" xmlns="" id="{58C05CE6-C440-4BD1-9CEE-5059058B0910}"/>
              </a:ext>
            </a:extLst>
          </p:cNvPr>
          <p:cNvSpPr txBox="1">
            <a:spLocks/>
          </p:cNvSpPr>
          <p:nvPr/>
        </p:nvSpPr>
        <p:spPr>
          <a:xfrm>
            <a:off x="381000" y="132001"/>
            <a:ext cx="6964456" cy="1143000"/>
          </a:xfrm>
          <a:prstGeom prst="rect">
            <a:avLst/>
          </a:prstGeom>
        </p:spPr>
        <p:txBody>
          <a:bodyPr vert="horz" lIns="80682" tIns="40341" rIns="80682" bIns="4034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530" dirty="0">
                <a:solidFill>
                  <a:schemeClr val="bg1"/>
                </a:solidFill>
              </a:rPr>
              <a:t>American Street Project</a:t>
            </a:r>
            <a:endParaRPr lang="en-US" sz="2471" dirty="0">
              <a:solidFill>
                <a:schemeClr val="bg1"/>
              </a:solidFill>
            </a:endParaRPr>
          </a:p>
        </p:txBody>
      </p:sp>
      <p:sp>
        <p:nvSpPr>
          <p:cNvPr id="2" name="TextBox 1">
            <a:extLst>
              <a:ext uri="{FF2B5EF4-FFF2-40B4-BE49-F238E27FC236}">
                <a16:creationId xmlns:a16="http://schemas.microsoft.com/office/drawing/2014/main" xmlns="" id="{278D10C3-5503-4D65-8417-716173A4F3B1}"/>
              </a:ext>
            </a:extLst>
          </p:cNvPr>
          <p:cNvSpPr txBox="1"/>
          <p:nvPr/>
        </p:nvSpPr>
        <p:spPr>
          <a:xfrm>
            <a:off x="6324600" y="6465631"/>
            <a:ext cx="2819400" cy="369332"/>
          </a:xfrm>
          <a:prstGeom prst="rect">
            <a:avLst/>
          </a:prstGeom>
          <a:noFill/>
        </p:spPr>
        <p:txBody>
          <a:bodyPr wrap="square" rtlCol="0">
            <a:spAutoFit/>
          </a:bodyPr>
          <a:lstStyle/>
          <a:p>
            <a:pPr algn="r"/>
            <a:r>
              <a:rPr lang="en-US" dirty="0">
                <a:solidFill>
                  <a:schemeClr val="bg1">
                    <a:lumMod val="65000"/>
                  </a:schemeClr>
                </a:solidFill>
              </a:rPr>
              <a:t>Existing Conditions</a:t>
            </a:r>
          </a:p>
        </p:txBody>
      </p:sp>
    </p:spTree>
    <p:extLst>
      <p:ext uri="{BB962C8B-B14F-4D97-AF65-F5344CB8AC3E}">
        <p14:creationId xmlns:p14="http://schemas.microsoft.com/office/powerpoint/2010/main" val="2057076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93">
            <a:extLst>
              <a:ext uri="{FF2B5EF4-FFF2-40B4-BE49-F238E27FC236}">
                <a16:creationId xmlns:a16="http://schemas.microsoft.com/office/drawing/2014/main" xmlns="" id="{CA4398D0-3A10-4DA6-8AF7-3C0EB1CA4A8D}"/>
              </a:ext>
            </a:extLst>
          </p:cNvPr>
          <p:cNvSpPr/>
          <p:nvPr/>
        </p:nvSpPr>
        <p:spPr>
          <a:xfrm>
            <a:off x="0" y="-14099"/>
            <a:ext cx="9144000" cy="1447800"/>
          </a:xfrm>
          <a:prstGeom prst="rect">
            <a:avLst/>
          </a:prstGeom>
          <a:solidFill>
            <a:srgbClr val="203864"/>
          </a:solidFill>
          <a:ln>
            <a:noFill/>
          </a:ln>
        </p:spPr>
        <p:txBody>
          <a:bodyPr lIns="80669" tIns="40324" rIns="80669" bIns="40324" anchor="ctr" anchorCtr="0">
            <a:noAutofit/>
          </a:bodyPr>
          <a:lstStyle/>
          <a:p>
            <a:pPr algn="ctr"/>
            <a:endParaRPr sz="1588" b="1" dirty="0">
              <a:solidFill>
                <a:schemeClr val="lt1"/>
              </a:solidFill>
              <a:latin typeface="Calibri"/>
              <a:ea typeface="Calibri"/>
              <a:cs typeface="Calibri"/>
              <a:sym typeface="Calibri"/>
            </a:endParaRPr>
          </a:p>
        </p:txBody>
      </p:sp>
      <p:pic>
        <p:nvPicPr>
          <p:cNvPr id="7" name="Picture 3">
            <a:extLst>
              <a:ext uri="{FF2B5EF4-FFF2-40B4-BE49-F238E27FC236}">
                <a16:creationId xmlns:a16="http://schemas.microsoft.com/office/drawing/2014/main" xmlns="" id="{1CD56955-BF23-41A7-A5B7-83BC1B3CDC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4347" y="104545"/>
            <a:ext cx="1795182" cy="111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ontent Placeholder 2">
            <a:extLst>
              <a:ext uri="{FF2B5EF4-FFF2-40B4-BE49-F238E27FC236}">
                <a16:creationId xmlns:a16="http://schemas.microsoft.com/office/drawing/2014/main" xmlns="" id="{ADBDA86B-197B-4A5E-8794-86CD13E46074}"/>
              </a:ext>
            </a:extLst>
          </p:cNvPr>
          <p:cNvSpPr txBox="1">
            <a:spLocks/>
          </p:cNvSpPr>
          <p:nvPr/>
        </p:nvSpPr>
        <p:spPr>
          <a:xfrm>
            <a:off x="149561" y="1676400"/>
            <a:ext cx="2985332" cy="4288491"/>
          </a:xfrm>
          <a:prstGeom prst="rect">
            <a:avLst/>
          </a:prstGeom>
        </p:spPr>
        <p:txBody>
          <a:bodyPr>
            <a:normAutofit/>
          </a:bodyPr>
          <a:lstStyle>
            <a:lvl1pPr marL="0" indent="0" algn="l" defTabSz="914400" rtl="0" eaLnBrk="1" latinLnBrk="0" hangingPunct="1">
              <a:spcBef>
                <a:spcPct val="20000"/>
              </a:spcBef>
              <a:buFont typeface="Arial" pitchFamily="34" charset="0"/>
              <a:buNone/>
              <a:defRPr sz="2400" b="1" kern="1200">
                <a:solidFill>
                  <a:schemeClr val="bg2">
                    <a:lumMod val="1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bg2">
                    <a:lumMod val="10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rgbClr val="00206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471" b="0" dirty="0">
              <a:solidFill>
                <a:schemeClr val="tx1">
                  <a:lumMod val="50000"/>
                </a:schemeClr>
              </a:solidFill>
            </a:endParaRPr>
          </a:p>
          <a:p>
            <a:endParaRPr lang="en-US" sz="1765" dirty="0">
              <a:solidFill>
                <a:srgbClr val="324820"/>
              </a:solidFill>
            </a:endParaRPr>
          </a:p>
        </p:txBody>
      </p:sp>
      <p:sp>
        <p:nvSpPr>
          <p:cNvPr id="5" name="Title 1">
            <a:extLst>
              <a:ext uri="{FF2B5EF4-FFF2-40B4-BE49-F238E27FC236}">
                <a16:creationId xmlns:a16="http://schemas.microsoft.com/office/drawing/2014/main" xmlns="" id="{B698FB60-FBAA-4833-BBA4-437F33A73896}"/>
              </a:ext>
            </a:extLst>
          </p:cNvPr>
          <p:cNvSpPr txBox="1">
            <a:spLocks/>
          </p:cNvSpPr>
          <p:nvPr/>
        </p:nvSpPr>
        <p:spPr>
          <a:xfrm>
            <a:off x="381000" y="132001"/>
            <a:ext cx="6964456" cy="1143000"/>
          </a:xfrm>
          <a:prstGeom prst="rect">
            <a:avLst/>
          </a:prstGeom>
        </p:spPr>
        <p:txBody>
          <a:bodyPr vert="horz" lIns="80682" tIns="40341" rIns="80682" bIns="4034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530" dirty="0">
                <a:solidFill>
                  <a:schemeClr val="bg1"/>
                </a:solidFill>
              </a:rPr>
              <a:t>American Street Project</a:t>
            </a:r>
            <a:endParaRPr lang="en-US" sz="2471" dirty="0">
              <a:solidFill>
                <a:schemeClr val="bg1"/>
              </a:solidFill>
            </a:endParaRPr>
          </a:p>
        </p:txBody>
      </p:sp>
      <p:pic>
        <p:nvPicPr>
          <p:cNvPr id="6" name="Picture 5">
            <a:extLst>
              <a:ext uri="{FF2B5EF4-FFF2-40B4-BE49-F238E27FC236}">
                <a16:creationId xmlns:a16="http://schemas.microsoft.com/office/drawing/2014/main" xmlns="" id="{077FF0E8-AEE0-483D-B04B-DD0F7E395694}"/>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66000"/>
                    </a14:imgEffect>
                  </a14:imgLayer>
                </a14:imgProps>
              </a:ext>
            </a:extLst>
          </a:blip>
          <a:srcRect l="61667" t="70115" r="17500" b="2000"/>
          <a:stretch/>
        </p:blipFill>
        <p:spPr>
          <a:xfrm>
            <a:off x="216236" y="4688403"/>
            <a:ext cx="4294607" cy="1796278"/>
          </a:xfrm>
          <a:prstGeom prst="rect">
            <a:avLst/>
          </a:prstGeom>
        </p:spPr>
      </p:pic>
      <p:sp>
        <p:nvSpPr>
          <p:cNvPr id="9" name="TextBox 8">
            <a:extLst>
              <a:ext uri="{FF2B5EF4-FFF2-40B4-BE49-F238E27FC236}">
                <a16:creationId xmlns:a16="http://schemas.microsoft.com/office/drawing/2014/main" xmlns="" id="{5392E5E0-6E05-43A1-B340-00AFCE1E9229}"/>
              </a:ext>
            </a:extLst>
          </p:cNvPr>
          <p:cNvSpPr txBox="1"/>
          <p:nvPr/>
        </p:nvSpPr>
        <p:spPr>
          <a:xfrm>
            <a:off x="6324600" y="6465631"/>
            <a:ext cx="2819400" cy="369332"/>
          </a:xfrm>
          <a:prstGeom prst="rect">
            <a:avLst/>
          </a:prstGeom>
          <a:noFill/>
        </p:spPr>
        <p:txBody>
          <a:bodyPr wrap="square" rtlCol="0">
            <a:spAutoFit/>
          </a:bodyPr>
          <a:lstStyle/>
          <a:p>
            <a:pPr algn="r"/>
            <a:r>
              <a:rPr lang="en-US" dirty="0">
                <a:solidFill>
                  <a:schemeClr val="bg1">
                    <a:lumMod val="65000"/>
                  </a:schemeClr>
                </a:solidFill>
              </a:rPr>
              <a:t>Design Development</a:t>
            </a:r>
          </a:p>
        </p:txBody>
      </p:sp>
      <p:pic>
        <p:nvPicPr>
          <p:cNvPr id="8" name="Picture 7">
            <a:extLst>
              <a:ext uri="{FF2B5EF4-FFF2-40B4-BE49-F238E27FC236}">
                <a16:creationId xmlns:a16="http://schemas.microsoft.com/office/drawing/2014/main" xmlns="" id="{2A329068-16AF-4A11-9C47-7AE90D8146D7}"/>
              </a:ext>
            </a:extLst>
          </p:cNvPr>
          <p:cNvPicPr>
            <a:picLocks noChangeAspect="1"/>
          </p:cNvPicPr>
          <p:nvPr/>
        </p:nvPicPr>
        <p:blipFill rotWithShape="1">
          <a:blip r:embed="rId6"/>
          <a:srcRect l="71346" t="29428" r="12500" b="17236"/>
          <a:stretch/>
        </p:blipFill>
        <p:spPr>
          <a:xfrm>
            <a:off x="4768657" y="4402633"/>
            <a:ext cx="2178435" cy="2247664"/>
          </a:xfrm>
          <a:prstGeom prst="rect">
            <a:avLst/>
          </a:prstGeom>
        </p:spPr>
      </p:pic>
      <p:pic>
        <p:nvPicPr>
          <p:cNvPr id="11" name="Picture 10">
            <a:extLst>
              <a:ext uri="{FF2B5EF4-FFF2-40B4-BE49-F238E27FC236}">
                <a16:creationId xmlns:a16="http://schemas.microsoft.com/office/drawing/2014/main" xmlns="" id="{19B2C33F-338B-4A4E-B16D-0BA3D5C57499}"/>
              </a:ext>
            </a:extLst>
          </p:cNvPr>
          <p:cNvPicPr>
            <a:picLocks noChangeAspect="1"/>
          </p:cNvPicPr>
          <p:nvPr/>
        </p:nvPicPr>
        <p:blipFill rotWithShape="1">
          <a:blip r:embed="rId7"/>
          <a:srcRect l="50833" t="38505" r="7500" b="21596"/>
          <a:stretch/>
        </p:blipFill>
        <p:spPr>
          <a:xfrm>
            <a:off x="120986" y="1676400"/>
            <a:ext cx="8921078" cy="2669562"/>
          </a:xfrm>
          <a:prstGeom prst="rect">
            <a:avLst/>
          </a:prstGeom>
        </p:spPr>
      </p:pic>
    </p:spTree>
    <p:extLst>
      <p:ext uri="{BB962C8B-B14F-4D97-AF65-F5344CB8AC3E}">
        <p14:creationId xmlns:p14="http://schemas.microsoft.com/office/powerpoint/2010/main" val="337344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93">
            <a:extLst>
              <a:ext uri="{FF2B5EF4-FFF2-40B4-BE49-F238E27FC236}">
                <a16:creationId xmlns:a16="http://schemas.microsoft.com/office/drawing/2014/main" xmlns="" id="{CA4398D0-3A10-4DA6-8AF7-3C0EB1CA4A8D}"/>
              </a:ext>
            </a:extLst>
          </p:cNvPr>
          <p:cNvSpPr/>
          <p:nvPr/>
        </p:nvSpPr>
        <p:spPr>
          <a:xfrm>
            <a:off x="0" y="-14099"/>
            <a:ext cx="9144000" cy="1447800"/>
          </a:xfrm>
          <a:prstGeom prst="rect">
            <a:avLst/>
          </a:prstGeom>
          <a:solidFill>
            <a:srgbClr val="203864"/>
          </a:solidFill>
          <a:ln>
            <a:noFill/>
          </a:ln>
        </p:spPr>
        <p:txBody>
          <a:bodyPr lIns="80669" tIns="40324" rIns="80669" bIns="40324" anchor="ctr" anchorCtr="0">
            <a:noAutofit/>
          </a:bodyPr>
          <a:lstStyle/>
          <a:p>
            <a:pPr algn="ctr"/>
            <a:endParaRPr sz="1588" b="1" dirty="0">
              <a:solidFill>
                <a:schemeClr val="lt1"/>
              </a:solidFill>
              <a:latin typeface="Calibri"/>
              <a:ea typeface="Calibri"/>
              <a:cs typeface="Calibri"/>
              <a:sym typeface="Calibri"/>
            </a:endParaRPr>
          </a:p>
        </p:txBody>
      </p:sp>
      <p:pic>
        <p:nvPicPr>
          <p:cNvPr id="7" name="Picture 3">
            <a:extLst>
              <a:ext uri="{FF2B5EF4-FFF2-40B4-BE49-F238E27FC236}">
                <a16:creationId xmlns:a16="http://schemas.microsoft.com/office/drawing/2014/main" xmlns="" id="{1CD56955-BF23-41A7-A5B7-83BC1B3CDC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4347" y="104545"/>
            <a:ext cx="1795182" cy="111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ontent Placeholder 2">
            <a:extLst>
              <a:ext uri="{FF2B5EF4-FFF2-40B4-BE49-F238E27FC236}">
                <a16:creationId xmlns:a16="http://schemas.microsoft.com/office/drawing/2014/main" xmlns="" id="{ADBDA86B-197B-4A5E-8794-86CD13E46074}"/>
              </a:ext>
            </a:extLst>
          </p:cNvPr>
          <p:cNvSpPr txBox="1">
            <a:spLocks/>
          </p:cNvSpPr>
          <p:nvPr/>
        </p:nvSpPr>
        <p:spPr>
          <a:xfrm>
            <a:off x="149561" y="1676400"/>
            <a:ext cx="2985332" cy="4288491"/>
          </a:xfrm>
          <a:prstGeom prst="rect">
            <a:avLst/>
          </a:prstGeom>
        </p:spPr>
        <p:txBody>
          <a:bodyPr>
            <a:normAutofit/>
          </a:bodyPr>
          <a:lstStyle>
            <a:lvl1pPr marL="0" indent="0" algn="l" defTabSz="914400" rtl="0" eaLnBrk="1" latinLnBrk="0" hangingPunct="1">
              <a:spcBef>
                <a:spcPct val="20000"/>
              </a:spcBef>
              <a:buFont typeface="Arial" pitchFamily="34" charset="0"/>
              <a:buNone/>
              <a:defRPr sz="2400" b="1" kern="1200">
                <a:solidFill>
                  <a:schemeClr val="bg2">
                    <a:lumMod val="1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bg2">
                    <a:lumMod val="10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rgbClr val="00206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471" b="0" dirty="0">
              <a:solidFill>
                <a:schemeClr val="tx1">
                  <a:lumMod val="50000"/>
                </a:schemeClr>
              </a:solidFill>
            </a:endParaRPr>
          </a:p>
          <a:p>
            <a:endParaRPr lang="en-US" sz="1765" dirty="0">
              <a:solidFill>
                <a:srgbClr val="324820"/>
              </a:solidFill>
            </a:endParaRPr>
          </a:p>
        </p:txBody>
      </p:sp>
      <p:sp>
        <p:nvSpPr>
          <p:cNvPr id="5" name="Title 1">
            <a:extLst>
              <a:ext uri="{FF2B5EF4-FFF2-40B4-BE49-F238E27FC236}">
                <a16:creationId xmlns:a16="http://schemas.microsoft.com/office/drawing/2014/main" xmlns="" id="{B698FB60-FBAA-4833-BBA4-437F33A73896}"/>
              </a:ext>
            </a:extLst>
          </p:cNvPr>
          <p:cNvSpPr txBox="1">
            <a:spLocks/>
          </p:cNvSpPr>
          <p:nvPr/>
        </p:nvSpPr>
        <p:spPr>
          <a:xfrm>
            <a:off x="381000" y="132001"/>
            <a:ext cx="6964456" cy="1143000"/>
          </a:xfrm>
          <a:prstGeom prst="rect">
            <a:avLst/>
          </a:prstGeom>
        </p:spPr>
        <p:txBody>
          <a:bodyPr vert="horz" lIns="80682" tIns="40341" rIns="80682" bIns="4034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530" dirty="0">
                <a:solidFill>
                  <a:schemeClr val="bg1"/>
                </a:solidFill>
              </a:rPr>
              <a:t>American Street Project</a:t>
            </a:r>
            <a:endParaRPr lang="en-US" sz="2471" dirty="0">
              <a:solidFill>
                <a:schemeClr val="bg1"/>
              </a:solidFill>
            </a:endParaRPr>
          </a:p>
        </p:txBody>
      </p:sp>
      <p:sp>
        <p:nvSpPr>
          <p:cNvPr id="8" name="TextBox 7">
            <a:extLst>
              <a:ext uri="{FF2B5EF4-FFF2-40B4-BE49-F238E27FC236}">
                <a16:creationId xmlns:a16="http://schemas.microsoft.com/office/drawing/2014/main" xmlns="" id="{12DADB6D-7B09-4819-AF08-9DEF0797260C}"/>
              </a:ext>
            </a:extLst>
          </p:cNvPr>
          <p:cNvSpPr txBox="1"/>
          <p:nvPr/>
        </p:nvSpPr>
        <p:spPr>
          <a:xfrm>
            <a:off x="6324600" y="6465631"/>
            <a:ext cx="2819400" cy="369332"/>
          </a:xfrm>
          <a:prstGeom prst="rect">
            <a:avLst/>
          </a:prstGeom>
          <a:noFill/>
        </p:spPr>
        <p:txBody>
          <a:bodyPr wrap="square" rtlCol="0">
            <a:spAutoFit/>
          </a:bodyPr>
          <a:lstStyle/>
          <a:p>
            <a:pPr algn="r"/>
            <a:r>
              <a:rPr lang="en-US" dirty="0">
                <a:solidFill>
                  <a:schemeClr val="bg1">
                    <a:lumMod val="65000"/>
                  </a:schemeClr>
                </a:solidFill>
              </a:rPr>
              <a:t>Funding and Project Team</a:t>
            </a:r>
          </a:p>
        </p:txBody>
      </p:sp>
      <p:pic>
        <p:nvPicPr>
          <p:cNvPr id="9" name="Picture 8">
            <a:extLst>
              <a:ext uri="{FF2B5EF4-FFF2-40B4-BE49-F238E27FC236}">
                <a16:creationId xmlns:a16="http://schemas.microsoft.com/office/drawing/2014/main" xmlns="" id="{F5775058-433F-460E-9FE5-9FB2FDE54E2D}"/>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7045"/>
                    </a14:imgEffect>
                    <a14:imgEffect>
                      <a14:saturation sat="41000"/>
                    </a14:imgEffect>
                  </a14:imgLayer>
                </a14:imgProps>
              </a:ext>
            </a:extLst>
          </a:blip>
          <a:srcRect l="57777" t="54449" r="16740" b="30104"/>
          <a:stretch/>
        </p:blipFill>
        <p:spPr>
          <a:xfrm>
            <a:off x="0" y="1654985"/>
            <a:ext cx="9143999" cy="1731870"/>
          </a:xfrm>
          <a:prstGeom prst="rect">
            <a:avLst/>
          </a:prstGeom>
          <a:effectLst>
            <a:outerShdw blurRad="50800" dist="50800" dir="5400000" sx="101000" sy="101000" algn="ctr" rotWithShape="0">
              <a:schemeClr val="bg1"/>
            </a:outerShdw>
          </a:effectLst>
        </p:spPr>
      </p:pic>
      <p:sp>
        <p:nvSpPr>
          <p:cNvPr id="11" name="Content Placeholder 2">
            <a:extLst>
              <a:ext uri="{FF2B5EF4-FFF2-40B4-BE49-F238E27FC236}">
                <a16:creationId xmlns:a16="http://schemas.microsoft.com/office/drawing/2014/main" xmlns="" id="{0701DE00-3685-4BE7-8B1F-6326EF05451D}"/>
              </a:ext>
            </a:extLst>
          </p:cNvPr>
          <p:cNvSpPr txBox="1">
            <a:spLocks/>
          </p:cNvSpPr>
          <p:nvPr/>
        </p:nvSpPr>
        <p:spPr>
          <a:xfrm>
            <a:off x="554726" y="3531939"/>
            <a:ext cx="4191000" cy="2776797"/>
          </a:xfrm>
          <a:prstGeom prst="rect">
            <a:avLst/>
          </a:prstGeom>
        </p:spPr>
        <p:txBody>
          <a:bodyPr vert="horz" lIns="91440" tIns="45720" rIns="91440" bIns="45720" rtlCol="0">
            <a:normAutofit fontScale="70000" lnSpcReduction="20000"/>
          </a:bodyPr>
          <a:lstStyle>
            <a:lvl1pPr marL="0" indent="0" algn="l" defTabSz="914400" rtl="0" eaLnBrk="1" latinLnBrk="0" hangingPunct="1">
              <a:spcBef>
                <a:spcPct val="20000"/>
              </a:spcBef>
              <a:buFont typeface="Arial" pitchFamily="34" charset="0"/>
              <a:buNone/>
              <a:defRPr sz="2400" b="1" kern="1200">
                <a:solidFill>
                  <a:schemeClr val="bg2">
                    <a:lumMod val="1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bg2">
                    <a:lumMod val="10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rgbClr val="00206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300" dirty="0">
              <a:solidFill>
                <a:schemeClr val="accent1">
                  <a:lumMod val="50000"/>
                </a:schemeClr>
              </a:solidFill>
              <a:ea typeface="ＭＳ Ｐゴシック" pitchFamily="34" charset="-128"/>
            </a:endParaRPr>
          </a:p>
          <a:p>
            <a:r>
              <a:rPr lang="en-US" sz="2300" dirty="0">
                <a:solidFill>
                  <a:schemeClr val="accent1">
                    <a:lumMod val="50000"/>
                  </a:schemeClr>
                </a:solidFill>
                <a:ea typeface="ＭＳ Ｐゴシック" pitchFamily="34" charset="-128"/>
              </a:rPr>
              <a:t>Partners</a:t>
            </a:r>
          </a:p>
          <a:p>
            <a:endParaRPr lang="en-US" sz="2300" dirty="0">
              <a:solidFill>
                <a:schemeClr val="accent1">
                  <a:lumMod val="50000"/>
                </a:schemeClr>
              </a:solidFill>
              <a:ea typeface="ＭＳ Ｐゴシック" pitchFamily="34" charset="-128"/>
            </a:endParaRPr>
          </a:p>
          <a:p>
            <a:pPr marL="457200" indent="-457200">
              <a:buFont typeface="Arial" panose="020B0604020202020204" pitchFamily="34" charset="0"/>
              <a:buChar char="•"/>
            </a:pPr>
            <a:r>
              <a:rPr lang="en-US" sz="2300" b="0" dirty="0">
                <a:solidFill>
                  <a:schemeClr val="accent1">
                    <a:lumMod val="50000"/>
                  </a:schemeClr>
                </a:solidFill>
                <a:ea typeface="ＭＳ Ｐゴシック" pitchFamily="34" charset="-128"/>
              </a:rPr>
              <a:t>FHWA and PennDOT</a:t>
            </a:r>
          </a:p>
          <a:p>
            <a:pPr marL="457200" indent="-457200">
              <a:buFont typeface="Arial" panose="020B0604020202020204" pitchFamily="34" charset="0"/>
              <a:buChar char="•"/>
            </a:pPr>
            <a:r>
              <a:rPr lang="en-US" sz="2300" b="0" dirty="0">
                <a:solidFill>
                  <a:schemeClr val="accent1">
                    <a:lumMod val="50000"/>
                  </a:schemeClr>
                </a:solidFill>
                <a:ea typeface="ＭＳ Ｐゴシック" pitchFamily="34" charset="-128"/>
              </a:rPr>
              <a:t>Streets Department</a:t>
            </a:r>
          </a:p>
          <a:p>
            <a:pPr marL="457200" indent="-457200">
              <a:buFont typeface="Arial" panose="020B0604020202020204" pitchFamily="34" charset="0"/>
              <a:buChar char="•"/>
            </a:pPr>
            <a:r>
              <a:rPr lang="en-US" sz="2300" b="0" dirty="0">
                <a:solidFill>
                  <a:schemeClr val="accent1">
                    <a:lumMod val="50000"/>
                  </a:schemeClr>
                </a:solidFill>
                <a:ea typeface="ＭＳ Ｐゴシック" pitchFamily="34" charset="-128"/>
              </a:rPr>
              <a:t>Commerce Department</a:t>
            </a:r>
          </a:p>
          <a:p>
            <a:pPr marL="457200" indent="-457200">
              <a:buFont typeface="Arial" panose="020B0604020202020204" pitchFamily="34" charset="0"/>
              <a:buChar char="•"/>
            </a:pPr>
            <a:r>
              <a:rPr lang="en-US" sz="2300" b="0" dirty="0">
                <a:solidFill>
                  <a:schemeClr val="accent1">
                    <a:lumMod val="50000"/>
                  </a:schemeClr>
                </a:solidFill>
                <a:ea typeface="ＭＳ Ｐゴシック" pitchFamily="34" charset="-128"/>
              </a:rPr>
              <a:t>Mayor’s Office of Transportation and Infrastructure Systems</a:t>
            </a:r>
          </a:p>
          <a:p>
            <a:pPr marL="457200" indent="-457200">
              <a:buFont typeface="Arial" panose="020B0604020202020204" pitchFamily="34" charset="0"/>
              <a:buChar char="•"/>
            </a:pPr>
            <a:r>
              <a:rPr lang="en-US" sz="2300" b="0" dirty="0">
                <a:solidFill>
                  <a:schemeClr val="accent1">
                    <a:lumMod val="50000"/>
                  </a:schemeClr>
                </a:solidFill>
                <a:ea typeface="ＭＳ Ｐゴシック" pitchFamily="34" charset="-128"/>
              </a:rPr>
              <a:t>City Council</a:t>
            </a:r>
          </a:p>
          <a:p>
            <a:pPr marL="457200" indent="-457200">
              <a:buFont typeface="Arial" panose="020B0604020202020204" pitchFamily="34" charset="0"/>
              <a:buChar char="•"/>
            </a:pPr>
            <a:r>
              <a:rPr lang="en-US" sz="2300" b="0" dirty="0">
                <a:solidFill>
                  <a:schemeClr val="accent1">
                    <a:lumMod val="50000"/>
                  </a:schemeClr>
                </a:solidFill>
                <a:ea typeface="ＭＳ Ｐゴシック" pitchFamily="34" charset="-128"/>
              </a:rPr>
              <a:t>Local Community Groups</a:t>
            </a:r>
          </a:p>
          <a:p>
            <a:pPr marL="457200" indent="-457200">
              <a:buFont typeface="Arial" panose="020B0604020202020204" pitchFamily="34" charset="0"/>
              <a:buChar char="•"/>
            </a:pPr>
            <a:r>
              <a:rPr lang="en-US" sz="2300" b="0" dirty="0">
                <a:solidFill>
                  <a:schemeClr val="accent1">
                    <a:lumMod val="50000"/>
                  </a:schemeClr>
                </a:solidFill>
                <a:ea typeface="ＭＳ Ｐゴシック" pitchFamily="34" charset="-128"/>
              </a:rPr>
              <a:t>Business Owners</a:t>
            </a:r>
          </a:p>
          <a:p>
            <a:pPr marL="457200" indent="-457200">
              <a:buFont typeface="Arial" panose="020B0604020202020204" pitchFamily="34" charset="0"/>
              <a:buChar char="•"/>
            </a:pPr>
            <a:endParaRPr lang="en-US" sz="2200" b="0" dirty="0">
              <a:solidFill>
                <a:schemeClr val="accent1">
                  <a:lumMod val="50000"/>
                </a:schemeClr>
              </a:solidFill>
              <a:ea typeface="ＭＳ Ｐゴシック" pitchFamily="34" charset="-128"/>
            </a:endParaRPr>
          </a:p>
          <a:p>
            <a:pPr marL="457200" indent="-457200">
              <a:buFont typeface="Arial" panose="020B0604020202020204" pitchFamily="34" charset="0"/>
              <a:buChar char="•"/>
            </a:pPr>
            <a:endParaRPr lang="en-US" sz="2200" b="0" dirty="0">
              <a:solidFill>
                <a:schemeClr val="accent1">
                  <a:lumMod val="50000"/>
                </a:schemeClr>
              </a:solidFill>
              <a:ea typeface="ＭＳ Ｐゴシック" pitchFamily="34" charset="-128"/>
            </a:endParaRPr>
          </a:p>
          <a:p>
            <a:pPr>
              <a:lnSpc>
                <a:spcPct val="90000"/>
              </a:lnSpc>
            </a:pPr>
            <a:endParaRPr lang="en-US" altLang="en-US" sz="2800" dirty="0">
              <a:solidFill>
                <a:schemeClr val="accent1">
                  <a:lumMod val="50000"/>
                </a:schemeClr>
              </a:solidFill>
              <a:ea typeface="ＭＳ Ｐゴシック" pitchFamily="34" charset="-128"/>
            </a:endParaRPr>
          </a:p>
        </p:txBody>
      </p:sp>
      <p:sp>
        <p:nvSpPr>
          <p:cNvPr id="12" name="Content Placeholder 2">
            <a:extLst>
              <a:ext uri="{FF2B5EF4-FFF2-40B4-BE49-F238E27FC236}">
                <a16:creationId xmlns:a16="http://schemas.microsoft.com/office/drawing/2014/main" xmlns="" id="{47022B40-0D33-4C43-8AC1-4B5722D50BCE}"/>
              </a:ext>
            </a:extLst>
          </p:cNvPr>
          <p:cNvSpPr txBox="1">
            <a:spLocks/>
          </p:cNvSpPr>
          <p:nvPr/>
        </p:nvSpPr>
        <p:spPr>
          <a:xfrm>
            <a:off x="4745726" y="3458983"/>
            <a:ext cx="4191000" cy="2089106"/>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buFont typeface="Arial" pitchFamily="34" charset="0"/>
              <a:buNone/>
              <a:defRPr sz="2400" b="1" kern="1200">
                <a:solidFill>
                  <a:schemeClr val="bg2">
                    <a:lumMod val="1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bg2">
                    <a:lumMod val="10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rgbClr val="00206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600" dirty="0">
              <a:solidFill>
                <a:schemeClr val="accent1">
                  <a:lumMod val="50000"/>
                </a:schemeClr>
              </a:solidFill>
              <a:ea typeface="ＭＳ Ｐゴシック" pitchFamily="34" charset="-128"/>
            </a:endParaRPr>
          </a:p>
          <a:p>
            <a:r>
              <a:rPr lang="en-US" sz="1600" dirty="0">
                <a:solidFill>
                  <a:schemeClr val="accent1">
                    <a:lumMod val="50000"/>
                  </a:schemeClr>
                </a:solidFill>
                <a:ea typeface="ＭＳ Ｐゴシック" pitchFamily="34" charset="-128"/>
              </a:rPr>
              <a:t>Funding</a:t>
            </a:r>
          </a:p>
          <a:p>
            <a:endParaRPr lang="en-US" sz="1600" dirty="0">
              <a:solidFill>
                <a:schemeClr val="accent1">
                  <a:lumMod val="50000"/>
                </a:schemeClr>
              </a:solidFill>
              <a:ea typeface="ＭＳ Ｐゴシック" pitchFamily="34" charset="-128"/>
            </a:endParaRPr>
          </a:p>
          <a:p>
            <a:pPr marL="457200" indent="-457200">
              <a:buFont typeface="Arial" panose="020B0604020202020204" pitchFamily="34" charset="0"/>
              <a:buChar char="•"/>
            </a:pPr>
            <a:r>
              <a:rPr lang="en-US" sz="1600" b="0" dirty="0">
                <a:solidFill>
                  <a:schemeClr val="accent1">
                    <a:lumMod val="50000"/>
                  </a:schemeClr>
                </a:solidFill>
                <a:ea typeface="ＭＳ Ｐゴシック" pitchFamily="34" charset="-128"/>
              </a:rPr>
              <a:t>TIGER grant funding</a:t>
            </a:r>
          </a:p>
          <a:p>
            <a:pPr marL="457200" indent="-457200">
              <a:buFont typeface="Arial" panose="020B0604020202020204" pitchFamily="34" charset="0"/>
              <a:buChar char="•"/>
            </a:pPr>
            <a:r>
              <a:rPr lang="en-US" sz="1600" b="0" dirty="0">
                <a:solidFill>
                  <a:schemeClr val="accent1">
                    <a:lumMod val="50000"/>
                  </a:schemeClr>
                </a:solidFill>
                <a:ea typeface="ＭＳ Ｐゴシック" pitchFamily="34" charset="-128"/>
              </a:rPr>
              <a:t>Streets Department Capital Funds</a:t>
            </a:r>
          </a:p>
          <a:p>
            <a:pPr marL="457200" indent="-457200">
              <a:buFont typeface="Arial" panose="020B0604020202020204" pitchFamily="34" charset="0"/>
              <a:buChar char="•"/>
            </a:pPr>
            <a:r>
              <a:rPr lang="en-US" sz="1600" b="0" dirty="0">
                <a:solidFill>
                  <a:schemeClr val="accent1">
                    <a:lumMod val="50000"/>
                  </a:schemeClr>
                </a:solidFill>
                <a:ea typeface="ＭＳ Ｐゴシック" pitchFamily="34" charset="-128"/>
              </a:rPr>
              <a:t>Commerce Department</a:t>
            </a:r>
          </a:p>
          <a:p>
            <a:pPr marL="457200" indent="-457200">
              <a:buFont typeface="Arial" panose="020B0604020202020204" pitchFamily="34" charset="0"/>
              <a:buChar char="•"/>
            </a:pPr>
            <a:r>
              <a:rPr lang="en-US" sz="1600" b="0" dirty="0">
                <a:solidFill>
                  <a:schemeClr val="accent1">
                    <a:lumMod val="50000"/>
                  </a:schemeClr>
                </a:solidFill>
                <a:ea typeface="ＭＳ Ｐゴシック" pitchFamily="34" charset="-128"/>
              </a:rPr>
              <a:t>Water Department Capital Funds</a:t>
            </a:r>
          </a:p>
          <a:p>
            <a:pPr marL="457200" indent="-457200">
              <a:buFont typeface="Arial" panose="020B0604020202020204" pitchFamily="34" charset="0"/>
              <a:buChar char="•"/>
            </a:pPr>
            <a:endParaRPr lang="en-US" sz="1600" b="0" dirty="0">
              <a:solidFill>
                <a:schemeClr val="accent1">
                  <a:lumMod val="50000"/>
                </a:schemeClr>
              </a:solidFill>
              <a:ea typeface="ＭＳ Ｐゴシック" pitchFamily="34" charset="-128"/>
            </a:endParaRPr>
          </a:p>
          <a:p>
            <a:pPr marL="457200" indent="-457200">
              <a:buFont typeface="Arial" panose="020B0604020202020204" pitchFamily="34" charset="0"/>
              <a:buChar char="•"/>
            </a:pPr>
            <a:endParaRPr lang="en-US" sz="1600" b="0" dirty="0">
              <a:solidFill>
                <a:schemeClr val="accent1">
                  <a:lumMod val="50000"/>
                </a:schemeClr>
              </a:solidFill>
              <a:ea typeface="ＭＳ Ｐゴシック" pitchFamily="34" charset="-128"/>
            </a:endParaRPr>
          </a:p>
          <a:p>
            <a:pPr marL="457200" indent="-457200">
              <a:buFont typeface="Arial" panose="020B0604020202020204" pitchFamily="34" charset="0"/>
              <a:buChar char="•"/>
            </a:pPr>
            <a:endParaRPr lang="en-US" sz="1600" b="0" dirty="0">
              <a:solidFill>
                <a:schemeClr val="accent1">
                  <a:lumMod val="50000"/>
                </a:schemeClr>
              </a:solidFill>
              <a:ea typeface="ＭＳ Ｐゴシック" pitchFamily="34" charset="-128"/>
            </a:endParaRPr>
          </a:p>
          <a:p>
            <a:pPr marL="457200" indent="-457200">
              <a:buFont typeface="Arial" panose="020B0604020202020204" pitchFamily="34" charset="0"/>
              <a:buChar char="•"/>
            </a:pPr>
            <a:endParaRPr lang="en-US" sz="2200" b="0" dirty="0">
              <a:solidFill>
                <a:schemeClr val="accent1">
                  <a:lumMod val="50000"/>
                </a:schemeClr>
              </a:solidFill>
              <a:ea typeface="ＭＳ Ｐゴシック" pitchFamily="34" charset="-128"/>
            </a:endParaRPr>
          </a:p>
          <a:p>
            <a:pPr marL="457200" indent="-457200">
              <a:buFont typeface="Arial" panose="020B0604020202020204" pitchFamily="34" charset="0"/>
              <a:buChar char="•"/>
            </a:pPr>
            <a:endParaRPr lang="en-US" sz="2200" b="0" dirty="0">
              <a:solidFill>
                <a:schemeClr val="accent1">
                  <a:lumMod val="50000"/>
                </a:schemeClr>
              </a:solidFill>
              <a:ea typeface="ＭＳ Ｐゴシック" pitchFamily="34" charset="-128"/>
            </a:endParaRPr>
          </a:p>
          <a:p>
            <a:pPr>
              <a:lnSpc>
                <a:spcPct val="90000"/>
              </a:lnSpc>
            </a:pPr>
            <a:endParaRPr lang="en-US" altLang="en-US" sz="2800" dirty="0">
              <a:solidFill>
                <a:schemeClr val="accent1">
                  <a:lumMod val="50000"/>
                </a:schemeClr>
              </a:solidFill>
              <a:ea typeface="ＭＳ Ｐゴシック" pitchFamily="34" charset="-128"/>
            </a:endParaRPr>
          </a:p>
        </p:txBody>
      </p:sp>
    </p:spTree>
    <p:extLst>
      <p:ext uri="{BB962C8B-B14F-4D97-AF65-F5344CB8AC3E}">
        <p14:creationId xmlns:p14="http://schemas.microsoft.com/office/powerpoint/2010/main" val="364635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93">
            <a:extLst>
              <a:ext uri="{FF2B5EF4-FFF2-40B4-BE49-F238E27FC236}">
                <a16:creationId xmlns:a16="http://schemas.microsoft.com/office/drawing/2014/main" xmlns="" id="{CA4398D0-3A10-4DA6-8AF7-3C0EB1CA4A8D}"/>
              </a:ext>
            </a:extLst>
          </p:cNvPr>
          <p:cNvSpPr/>
          <p:nvPr/>
        </p:nvSpPr>
        <p:spPr>
          <a:xfrm>
            <a:off x="0" y="-14099"/>
            <a:ext cx="9144000" cy="1447800"/>
          </a:xfrm>
          <a:prstGeom prst="rect">
            <a:avLst/>
          </a:prstGeom>
          <a:solidFill>
            <a:srgbClr val="203864"/>
          </a:solidFill>
          <a:ln>
            <a:noFill/>
          </a:ln>
        </p:spPr>
        <p:txBody>
          <a:bodyPr lIns="80669" tIns="40324" rIns="80669" bIns="40324" anchor="ctr" anchorCtr="0">
            <a:noAutofit/>
          </a:bodyPr>
          <a:lstStyle/>
          <a:p>
            <a:pPr algn="ctr"/>
            <a:endParaRPr sz="1588" b="1" dirty="0">
              <a:solidFill>
                <a:schemeClr val="lt1"/>
              </a:solidFill>
              <a:latin typeface="Calibri"/>
              <a:ea typeface="Calibri"/>
              <a:cs typeface="Calibri"/>
              <a:sym typeface="Calibri"/>
            </a:endParaRPr>
          </a:p>
        </p:txBody>
      </p:sp>
      <p:pic>
        <p:nvPicPr>
          <p:cNvPr id="7" name="Picture 3">
            <a:extLst>
              <a:ext uri="{FF2B5EF4-FFF2-40B4-BE49-F238E27FC236}">
                <a16:creationId xmlns:a16="http://schemas.microsoft.com/office/drawing/2014/main" xmlns="" id="{1CD56955-BF23-41A7-A5B7-83BC1B3CDC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4347" y="104545"/>
            <a:ext cx="1795182" cy="111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ontent Placeholder 2">
            <a:extLst>
              <a:ext uri="{FF2B5EF4-FFF2-40B4-BE49-F238E27FC236}">
                <a16:creationId xmlns:a16="http://schemas.microsoft.com/office/drawing/2014/main" xmlns="" id="{ADBDA86B-197B-4A5E-8794-86CD13E46074}"/>
              </a:ext>
            </a:extLst>
          </p:cNvPr>
          <p:cNvSpPr txBox="1">
            <a:spLocks/>
          </p:cNvSpPr>
          <p:nvPr/>
        </p:nvSpPr>
        <p:spPr>
          <a:xfrm>
            <a:off x="149561" y="1676400"/>
            <a:ext cx="2985332" cy="4288491"/>
          </a:xfrm>
          <a:prstGeom prst="rect">
            <a:avLst/>
          </a:prstGeom>
        </p:spPr>
        <p:txBody>
          <a:bodyPr>
            <a:normAutofit/>
          </a:bodyPr>
          <a:lstStyle>
            <a:lvl1pPr marL="0" indent="0" algn="l" defTabSz="914400" rtl="0" eaLnBrk="1" latinLnBrk="0" hangingPunct="1">
              <a:spcBef>
                <a:spcPct val="20000"/>
              </a:spcBef>
              <a:buFont typeface="Arial" pitchFamily="34" charset="0"/>
              <a:buNone/>
              <a:defRPr sz="2400" b="1" kern="1200">
                <a:solidFill>
                  <a:schemeClr val="bg2">
                    <a:lumMod val="1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bg2">
                    <a:lumMod val="10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rgbClr val="00206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471" b="0" dirty="0">
              <a:solidFill>
                <a:schemeClr val="tx1">
                  <a:lumMod val="50000"/>
                </a:schemeClr>
              </a:solidFill>
            </a:endParaRPr>
          </a:p>
          <a:p>
            <a:endParaRPr lang="en-US" sz="1765" dirty="0">
              <a:solidFill>
                <a:srgbClr val="324820"/>
              </a:solidFill>
            </a:endParaRPr>
          </a:p>
        </p:txBody>
      </p:sp>
      <p:sp>
        <p:nvSpPr>
          <p:cNvPr id="5" name="Title 1">
            <a:extLst>
              <a:ext uri="{FF2B5EF4-FFF2-40B4-BE49-F238E27FC236}">
                <a16:creationId xmlns:a16="http://schemas.microsoft.com/office/drawing/2014/main" xmlns="" id="{B698FB60-FBAA-4833-BBA4-437F33A73896}"/>
              </a:ext>
            </a:extLst>
          </p:cNvPr>
          <p:cNvSpPr txBox="1">
            <a:spLocks/>
          </p:cNvSpPr>
          <p:nvPr/>
        </p:nvSpPr>
        <p:spPr>
          <a:xfrm>
            <a:off x="381000" y="132001"/>
            <a:ext cx="6964456" cy="1143000"/>
          </a:xfrm>
          <a:prstGeom prst="rect">
            <a:avLst/>
          </a:prstGeom>
        </p:spPr>
        <p:txBody>
          <a:bodyPr vert="horz" lIns="80682" tIns="40341" rIns="80682" bIns="4034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530" dirty="0">
                <a:solidFill>
                  <a:schemeClr val="bg1"/>
                </a:solidFill>
              </a:rPr>
              <a:t>American Street Project</a:t>
            </a:r>
            <a:endParaRPr lang="en-US" sz="2471" dirty="0">
              <a:solidFill>
                <a:schemeClr val="bg1"/>
              </a:solidFill>
            </a:endParaRPr>
          </a:p>
        </p:txBody>
      </p:sp>
      <p:sp>
        <p:nvSpPr>
          <p:cNvPr id="6" name="TextBox 5">
            <a:extLst>
              <a:ext uri="{FF2B5EF4-FFF2-40B4-BE49-F238E27FC236}">
                <a16:creationId xmlns:a16="http://schemas.microsoft.com/office/drawing/2014/main" xmlns="" id="{446382D9-8B97-4AE0-8106-3E8B18E7559C}"/>
              </a:ext>
            </a:extLst>
          </p:cNvPr>
          <p:cNvSpPr txBox="1"/>
          <p:nvPr/>
        </p:nvSpPr>
        <p:spPr>
          <a:xfrm>
            <a:off x="6324600" y="6465631"/>
            <a:ext cx="2819400" cy="369332"/>
          </a:xfrm>
          <a:prstGeom prst="rect">
            <a:avLst/>
          </a:prstGeom>
          <a:noFill/>
        </p:spPr>
        <p:txBody>
          <a:bodyPr wrap="square" rtlCol="0">
            <a:spAutoFit/>
          </a:bodyPr>
          <a:lstStyle/>
          <a:p>
            <a:pPr algn="r"/>
            <a:r>
              <a:rPr lang="en-US" dirty="0">
                <a:solidFill>
                  <a:schemeClr val="bg1">
                    <a:lumMod val="65000"/>
                  </a:schemeClr>
                </a:solidFill>
              </a:rPr>
              <a:t>Design Process</a:t>
            </a:r>
          </a:p>
        </p:txBody>
      </p:sp>
      <p:pic>
        <p:nvPicPr>
          <p:cNvPr id="8" name="Picture 7">
            <a:extLst>
              <a:ext uri="{FF2B5EF4-FFF2-40B4-BE49-F238E27FC236}">
                <a16:creationId xmlns:a16="http://schemas.microsoft.com/office/drawing/2014/main" xmlns="" id="{49A7E510-1C8F-4789-9138-0C1B6C396B32}"/>
              </a:ext>
            </a:extLst>
          </p:cNvPr>
          <p:cNvPicPr>
            <a:picLocks noChangeAspect="1"/>
          </p:cNvPicPr>
          <p:nvPr/>
        </p:nvPicPr>
        <p:blipFill rotWithShape="1">
          <a:blip r:embed="rId4"/>
          <a:srcRect l="51668" t="21805" r="15793" b="51476"/>
          <a:stretch/>
        </p:blipFill>
        <p:spPr>
          <a:xfrm>
            <a:off x="290788" y="1447800"/>
            <a:ext cx="8562424" cy="2197055"/>
          </a:xfrm>
          <a:prstGeom prst="rect">
            <a:avLst/>
          </a:prstGeom>
        </p:spPr>
      </p:pic>
      <p:pic>
        <p:nvPicPr>
          <p:cNvPr id="9" name="Picture 8">
            <a:extLst>
              <a:ext uri="{FF2B5EF4-FFF2-40B4-BE49-F238E27FC236}">
                <a16:creationId xmlns:a16="http://schemas.microsoft.com/office/drawing/2014/main" xmlns="" id="{374DD57A-BCF3-4859-8782-9BAEECED813C}"/>
              </a:ext>
            </a:extLst>
          </p:cNvPr>
          <p:cNvPicPr>
            <a:picLocks noChangeAspect="1"/>
          </p:cNvPicPr>
          <p:nvPr/>
        </p:nvPicPr>
        <p:blipFill rotWithShape="1">
          <a:blip r:embed="rId5"/>
          <a:srcRect l="1666" t="33343" r="57904" b="26361"/>
          <a:stretch/>
        </p:blipFill>
        <p:spPr>
          <a:xfrm>
            <a:off x="290788" y="3733800"/>
            <a:ext cx="8562424" cy="2667001"/>
          </a:xfrm>
          <a:prstGeom prst="rect">
            <a:avLst/>
          </a:prstGeom>
        </p:spPr>
      </p:pic>
    </p:spTree>
    <p:extLst>
      <p:ext uri="{BB962C8B-B14F-4D97-AF65-F5344CB8AC3E}">
        <p14:creationId xmlns:p14="http://schemas.microsoft.com/office/powerpoint/2010/main" val="2530035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93">
            <a:extLst>
              <a:ext uri="{FF2B5EF4-FFF2-40B4-BE49-F238E27FC236}">
                <a16:creationId xmlns:a16="http://schemas.microsoft.com/office/drawing/2014/main" xmlns="" id="{CA4398D0-3A10-4DA6-8AF7-3C0EB1CA4A8D}"/>
              </a:ext>
            </a:extLst>
          </p:cNvPr>
          <p:cNvSpPr/>
          <p:nvPr/>
        </p:nvSpPr>
        <p:spPr>
          <a:xfrm>
            <a:off x="0" y="-14099"/>
            <a:ext cx="9144000" cy="1447800"/>
          </a:xfrm>
          <a:prstGeom prst="rect">
            <a:avLst/>
          </a:prstGeom>
          <a:solidFill>
            <a:srgbClr val="203864"/>
          </a:solidFill>
          <a:ln>
            <a:noFill/>
          </a:ln>
        </p:spPr>
        <p:txBody>
          <a:bodyPr lIns="80669" tIns="40324" rIns="80669" bIns="40324" anchor="ctr" anchorCtr="0">
            <a:noAutofit/>
          </a:bodyPr>
          <a:lstStyle/>
          <a:p>
            <a:pPr algn="ctr"/>
            <a:endParaRPr sz="1588" b="1" dirty="0">
              <a:solidFill>
                <a:schemeClr val="lt1"/>
              </a:solidFill>
              <a:latin typeface="Calibri"/>
              <a:ea typeface="Calibri"/>
              <a:cs typeface="Calibri"/>
              <a:sym typeface="Calibri"/>
            </a:endParaRPr>
          </a:p>
        </p:txBody>
      </p:sp>
      <p:pic>
        <p:nvPicPr>
          <p:cNvPr id="7" name="Picture 3">
            <a:extLst>
              <a:ext uri="{FF2B5EF4-FFF2-40B4-BE49-F238E27FC236}">
                <a16:creationId xmlns:a16="http://schemas.microsoft.com/office/drawing/2014/main" xmlns="" id="{1CD56955-BF23-41A7-A5B7-83BC1B3CDC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4347" y="104545"/>
            <a:ext cx="1795182" cy="111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ontent Placeholder 2">
            <a:extLst>
              <a:ext uri="{FF2B5EF4-FFF2-40B4-BE49-F238E27FC236}">
                <a16:creationId xmlns:a16="http://schemas.microsoft.com/office/drawing/2014/main" xmlns="" id="{ADBDA86B-197B-4A5E-8794-86CD13E46074}"/>
              </a:ext>
            </a:extLst>
          </p:cNvPr>
          <p:cNvSpPr txBox="1">
            <a:spLocks/>
          </p:cNvSpPr>
          <p:nvPr/>
        </p:nvSpPr>
        <p:spPr>
          <a:xfrm>
            <a:off x="149561" y="1676400"/>
            <a:ext cx="2985332" cy="4288491"/>
          </a:xfrm>
          <a:prstGeom prst="rect">
            <a:avLst/>
          </a:prstGeom>
        </p:spPr>
        <p:txBody>
          <a:bodyPr>
            <a:normAutofit/>
          </a:bodyPr>
          <a:lstStyle>
            <a:lvl1pPr marL="0" indent="0" algn="l" defTabSz="914400" rtl="0" eaLnBrk="1" latinLnBrk="0" hangingPunct="1">
              <a:spcBef>
                <a:spcPct val="20000"/>
              </a:spcBef>
              <a:buFont typeface="Arial" pitchFamily="34" charset="0"/>
              <a:buNone/>
              <a:defRPr sz="2400" b="1" kern="1200">
                <a:solidFill>
                  <a:schemeClr val="bg2">
                    <a:lumMod val="1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bg2">
                    <a:lumMod val="10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rgbClr val="00206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471" b="0" dirty="0">
              <a:solidFill>
                <a:schemeClr val="tx1">
                  <a:lumMod val="50000"/>
                </a:schemeClr>
              </a:solidFill>
            </a:endParaRPr>
          </a:p>
          <a:p>
            <a:endParaRPr lang="en-US" sz="1765" dirty="0">
              <a:solidFill>
                <a:srgbClr val="324820"/>
              </a:solidFill>
            </a:endParaRPr>
          </a:p>
        </p:txBody>
      </p:sp>
      <p:sp>
        <p:nvSpPr>
          <p:cNvPr id="5" name="Title 1">
            <a:extLst>
              <a:ext uri="{FF2B5EF4-FFF2-40B4-BE49-F238E27FC236}">
                <a16:creationId xmlns:a16="http://schemas.microsoft.com/office/drawing/2014/main" xmlns="" id="{B698FB60-FBAA-4833-BBA4-437F33A73896}"/>
              </a:ext>
            </a:extLst>
          </p:cNvPr>
          <p:cNvSpPr txBox="1">
            <a:spLocks/>
          </p:cNvSpPr>
          <p:nvPr/>
        </p:nvSpPr>
        <p:spPr>
          <a:xfrm>
            <a:off x="381000" y="132001"/>
            <a:ext cx="6964456" cy="1143000"/>
          </a:xfrm>
          <a:prstGeom prst="rect">
            <a:avLst/>
          </a:prstGeom>
        </p:spPr>
        <p:txBody>
          <a:bodyPr vert="horz" lIns="80682" tIns="40341" rIns="80682" bIns="4034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530" dirty="0">
                <a:solidFill>
                  <a:schemeClr val="bg1"/>
                </a:solidFill>
              </a:rPr>
              <a:t>American Street Project</a:t>
            </a:r>
            <a:endParaRPr lang="en-US" sz="2471" dirty="0">
              <a:solidFill>
                <a:schemeClr val="bg1"/>
              </a:solidFill>
            </a:endParaRPr>
          </a:p>
        </p:txBody>
      </p:sp>
      <p:pic>
        <p:nvPicPr>
          <p:cNvPr id="6" name="Picture 5">
            <a:extLst>
              <a:ext uri="{FF2B5EF4-FFF2-40B4-BE49-F238E27FC236}">
                <a16:creationId xmlns:a16="http://schemas.microsoft.com/office/drawing/2014/main" xmlns="" id="{F38A472B-3CE5-4A53-BF97-30ED06DD13FB}"/>
              </a:ext>
            </a:extLst>
          </p:cNvPr>
          <p:cNvPicPr>
            <a:picLocks noChangeAspect="1"/>
          </p:cNvPicPr>
          <p:nvPr/>
        </p:nvPicPr>
        <p:blipFill rotWithShape="1">
          <a:blip r:embed="rId4"/>
          <a:srcRect l="10968" t="13588" r="67457" b="19696"/>
          <a:stretch/>
        </p:blipFill>
        <p:spPr>
          <a:xfrm>
            <a:off x="2895" y="1411455"/>
            <a:ext cx="5635906" cy="5445933"/>
          </a:xfrm>
          <a:prstGeom prst="rect">
            <a:avLst/>
          </a:prstGeom>
        </p:spPr>
      </p:pic>
      <p:sp>
        <p:nvSpPr>
          <p:cNvPr id="8" name="TextBox 7">
            <a:extLst>
              <a:ext uri="{FF2B5EF4-FFF2-40B4-BE49-F238E27FC236}">
                <a16:creationId xmlns:a16="http://schemas.microsoft.com/office/drawing/2014/main" xmlns="" id="{80FB8E34-593E-4E21-A44E-35C364682A1E}"/>
              </a:ext>
            </a:extLst>
          </p:cNvPr>
          <p:cNvSpPr txBox="1"/>
          <p:nvPr/>
        </p:nvSpPr>
        <p:spPr>
          <a:xfrm>
            <a:off x="6324600" y="6465631"/>
            <a:ext cx="2819400" cy="369332"/>
          </a:xfrm>
          <a:prstGeom prst="rect">
            <a:avLst/>
          </a:prstGeom>
          <a:noFill/>
        </p:spPr>
        <p:txBody>
          <a:bodyPr wrap="square" rtlCol="0">
            <a:spAutoFit/>
          </a:bodyPr>
          <a:lstStyle/>
          <a:p>
            <a:pPr algn="r"/>
            <a:r>
              <a:rPr lang="en-US" dirty="0">
                <a:solidFill>
                  <a:schemeClr val="bg1">
                    <a:lumMod val="65000"/>
                  </a:schemeClr>
                </a:solidFill>
              </a:rPr>
              <a:t>Design Process</a:t>
            </a:r>
          </a:p>
        </p:txBody>
      </p:sp>
      <p:sp>
        <p:nvSpPr>
          <p:cNvPr id="9" name="Content Placeholder 2">
            <a:extLst>
              <a:ext uri="{FF2B5EF4-FFF2-40B4-BE49-F238E27FC236}">
                <a16:creationId xmlns:a16="http://schemas.microsoft.com/office/drawing/2014/main" xmlns="" id="{955F0605-6705-4BAC-A306-3557CAE5590F}"/>
              </a:ext>
            </a:extLst>
          </p:cNvPr>
          <p:cNvSpPr txBox="1">
            <a:spLocks/>
          </p:cNvSpPr>
          <p:nvPr/>
        </p:nvSpPr>
        <p:spPr>
          <a:xfrm>
            <a:off x="5992333" y="1630326"/>
            <a:ext cx="2819400" cy="3983462"/>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2400" b="1" kern="1200">
                <a:solidFill>
                  <a:schemeClr val="bg2">
                    <a:lumMod val="1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bg2">
                    <a:lumMod val="10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rgbClr val="00206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600" dirty="0">
              <a:solidFill>
                <a:schemeClr val="accent1">
                  <a:lumMod val="50000"/>
                </a:schemeClr>
              </a:solidFill>
              <a:ea typeface="ＭＳ Ｐゴシック" pitchFamily="34" charset="-128"/>
            </a:endParaRPr>
          </a:p>
          <a:p>
            <a:r>
              <a:rPr lang="en-US" sz="1600" dirty="0">
                <a:solidFill>
                  <a:schemeClr val="accent1">
                    <a:lumMod val="50000"/>
                  </a:schemeClr>
                </a:solidFill>
                <a:ea typeface="ＭＳ Ｐゴシック" pitchFamily="34" charset="-128"/>
              </a:rPr>
              <a:t>Extensive Outreach</a:t>
            </a:r>
          </a:p>
          <a:p>
            <a:endParaRPr lang="en-US" sz="1600" dirty="0">
              <a:solidFill>
                <a:schemeClr val="accent1">
                  <a:lumMod val="50000"/>
                </a:schemeClr>
              </a:solidFill>
              <a:ea typeface="ＭＳ Ｐゴシック" pitchFamily="34" charset="-128"/>
            </a:endParaRPr>
          </a:p>
          <a:p>
            <a:pPr marL="457200" indent="-457200">
              <a:buFont typeface="Arial" panose="020B0604020202020204" pitchFamily="34" charset="0"/>
              <a:buChar char="•"/>
            </a:pPr>
            <a:r>
              <a:rPr lang="en-US" sz="1600" b="0" dirty="0">
                <a:solidFill>
                  <a:schemeClr val="accent1">
                    <a:lumMod val="50000"/>
                  </a:schemeClr>
                </a:solidFill>
                <a:ea typeface="ＭＳ Ｐゴシック" pitchFamily="34" charset="-128"/>
              </a:rPr>
              <a:t>Stakeholder groups</a:t>
            </a:r>
          </a:p>
          <a:p>
            <a:pPr marL="457200" indent="-457200">
              <a:buFont typeface="Arial" panose="020B0604020202020204" pitchFamily="34" charset="0"/>
              <a:buChar char="•"/>
            </a:pPr>
            <a:r>
              <a:rPr lang="en-US" sz="1600" b="0" dirty="0">
                <a:solidFill>
                  <a:schemeClr val="accent1">
                    <a:lumMod val="50000"/>
                  </a:schemeClr>
                </a:solidFill>
                <a:ea typeface="ＭＳ Ｐゴシック" pitchFamily="34" charset="-128"/>
              </a:rPr>
              <a:t>Series of public meetings to present design options and gather feedback</a:t>
            </a:r>
          </a:p>
          <a:p>
            <a:pPr marL="457200" indent="-457200">
              <a:buFont typeface="Arial" panose="020B0604020202020204" pitchFamily="34" charset="0"/>
              <a:buChar char="•"/>
            </a:pPr>
            <a:r>
              <a:rPr lang="en-US" sz="1600" b="0" dirty="0">
                <a:solidFill>
                  <a:schemeClr val="accent1">
                    <a:lumMod val="50000"/>
                  </a:schemeClr>
                </a:solidFill>
                <a:ea typeface="ＭＳ Ｐゴシック" pitchFamily="34" charset="-128"/>
              </a:rPr>
              <a:t>One-on-one engagement of the businesses and landowners along the corridor</a:t>
            </a:r>
          </a:p>
          <a:p>
            <a:pPr marL="457200" indent="-457200">
              <a:buFont typeface="Arial" panose="020B0604020202020204" pitchFamily="34" charset="0"/>
              <a:buChar char="•"/>
            </a:pPr>
            <a:endParaRPr lang="en-US" sz="1600" b="0" dirty="0">
              <a:solidFill>
                <a:schemeClr val="accent1">
                  <a:lumMod val="50000"/>
                </a:schemeClr>
              </a:solidFill>
              <a:ea typeface="ＭＳ Ｐゴシック" pitchFamily="34" charset="-128"/>
            </a:endParaRPr>
          </a:p>
          <a:p>
            <a:pPr marL="457200" indent="-457200">
              <a:buFont typeface="Arial" panose="020B0604020202020204" pitchFamily="34" charset="0"/>
              <a:buChar char="•"/>
            </a:pPr>
            <a:endParaRPr lang="en-US" sz="1600" b="0" dirty="0">
              <a:solidFill>
                <a:schemeClr val="accent1">
                  <a:lumMod val="50000"/>
                </a:schemeClr>
              </a:solidFill>
              <a:ea typeface="ＭＳ Ｐゴシック" pitchFamily="34" charset="-128"/>
            </a:endParaRPr>
          </a:p>
          <a:p>
            <a:pPr marL="457200" indent="-457200">
              <a:buFont typeface="Arial" panose="020B0604020202020204" pitchFamily="34" charset="0"/>
              <a:buChar char="•"/>
            </a:pPr>
            <a:endParaRPr lang="en-US" sz="1600" b="0" dirty="0">
              <a:solidFill>
                <a:schemeClr val="accent1">
                  <a:lumMod val="50000"/>
                </a:schemeClr>
              </a:solidFill>
              <a:ea typeface="ＭＳ Ｐゴシック" pitchFamily="34" charset="-128"/>
            </a:endParaRPr>
          </a:p>
          <a:p>
            <a:pPr marL="457200" indent="-457200">
              <a:buFont typeface="Arial" panose="020B0604020202020204" pitchFamily="34" charset="0"/>
              <a:buChar char="•"/>
            </a:pPr>
            <a:endParaRPr lang="en-US" sz="2200" b="0" dirty="0">
              <a:solidFill>
                <a:schemeClr val="accent1">
                  <a:lumMod val="50000"/>
                </a:schemeClr>
              </a:solidFill>
              <a:ea typeface="ＭＳ Ｐゴシック" pitchFamily="34" charset="-128"/>
            </a:endParaRPr>
          </a:p>
          <a:p>
            <a:pPr marL="457200" indent="-457200">
              <a:buFont typeface="Arial" panose="020B0604020202020204" pitchFamily="34" charset="0"/>
              <a:buChar char="•"/>
            </a:pPr>
            <a:endParaRPr lang="en-US" sz="2200" b="0" dirty="0">
              <a:solidFill>
                <a:schemeClr val="accent1">
                  <a:lumMod val="50000"/>
                </a:schemeClr>
              </a:solidFill>
              <a:ea typeface="ＭＳ Ｐゴシック" pitchFamily="34" charset="-128"/>
            </a:endParaRPr>
          </a:p>
          <a:p>
            <a:pPr>
              <a:lnSpc>
                <a:spcPct val="90000"/>
              </a:lnSpc>
            </a:pPr>
            <a:endParaRPr lang="en-US" altLang="en-US" sz="2800" dirty="0">
              <a:solidFill>
                <a:schemeClr val="accent1">
                  <a:lumMod val="50000"/>
                </a:schemeClr>
              </a:solidFill>
              <a:ea typeface="ＭＳ Ｐゴシック" pitchFamily="34" charset="-128"/>
            </a:endParaRPr>
          </a:p>
        </p:txBody>
      </p:sp>
    </p:spTree>
    <p:extLst>
      <p:ext uri="{BB962C8B-B14F-4D97-AF65-F5344CB8AC3E}">
        <p14:creationId xmlns:p14="http://schemas.microsoft.com/office/powerpoint/2010/main" val="2426990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93">
            <a:extLst>
              <a:ext uri="{FF2B5EF4-FFF2-40B4-BE49-F238E27FC236}">
                <a16:creationId xmlns:a16="http://schemas.microsoft.com/office/drawing/2014/main" xmlns="" id="{CA4398D0-3A10-4DA6-8AF7-3C0EB1CA4A8D}"/>
              </a:ext>
            </a:extLst>
          </p:cNvPr>
          <p:cNvSpPr/>
          <p:nvPr/>
        </p:nvSpPr>
        <p:spPr>
          <a:xfrm>
            <a:off x="0" y="-14099"/>
            <a:ext cx="9144000" cy="1447800"/>
          </a:xfrm>
          <a:prstGeom prst="rect">
            <a:avLst/>
          </a:prstGeom>
          <a:solidFill>
            <a:srgbClr val="203864"/>
          </a:solidFill>
          <a:ln>
            <a:noFill/>
          </a:ln>
        </p:spPr>
        <p:txBody>
          <a:bodyPr lIns="80669" tIns="40324" rIns="80669" bIns="40324" anchor="ctr" anchorCtr="0">
            <a:noAutofit/>
          </a:bodyPr>
          <a:lstStyle/>
          <a:p>
            <a:pPr algn="ctr"/>
            <a:endParaRPr sz="1588" b="1" dirty="0">
              <a:solidFill>
                <a:schemeClr val="lt1"/>
              </a:solidFill>
              <a:latin typeface="Calibri"/>
              <a:ea typeface="Calibri"/>
              <a:cs typeface="Calibri"/>
              <a:sym typeface="Calibri"/>
            </a:endParaRPr>
          </a:p>
        </p:txBody>
      </p:sp>
      <p:pic>
        <p:nvPicPr>
          <p:cNvPr id="7" name="Picture 3">
            <a:extLst>
              <a:ext uri="{FF2B5EF4-FFF2-40B4-BE49-F238E27FC236}">
                <a16:creationId xmlns:a16="http://schemas.microsoft.com/office/drawing/2014/main" xmlns="" id="{1CD56955-BF23-41A7-A5B7-83BC1B3CDC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4347" y="104545"/>
            <a:ext cx="1795182" cy="111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ontent Placeholder 2">
            <a:extLst>
              <a:ext uri="{FF2B5EF4-FFF2-40B4-BE49-F238E27FC236}">
                <a16:creationId xmlns:a16="http://schemas.microsoft.com/office/drawing/2014/main" xmlns="" id="{ADBDA86B-197B-4A5E-8794-86CD13E46074}"/>
              </a:ext>
            </a:extLst>
          </p:cNvPr>
          <p:cNvSpPr txBox="1">
            <a:spLocks/>
          </p:cNvSpPr>
          <p:nvPr/>
        </p:nvSpPr>
        <p:spPr>
          <a:xfrm>
            <a:off x="149561" y="1676400"/>
            <a:ext cx="2985332" cy="4288491"/>
          </a:xfrm>
          <a:prstGeom prst="rect">
            <a:avLst/>
          </a:prstGeom>
        </p:spPr>
        <p:txBody>
          <a:bodyPr>
            <a:normAutofit/>
          </a:bodyPr>
          <a:lstStyle>
            <a:lvl1pPr marL="0" indent="0" algn="l" defTabSz="914400" rtl="0" eaLnBrk="1" latinLnBrk="0" hangingPunct="1">
              <a:spcBef>
                <a:spcPct val="20000"/>
              </a:spcBef>
              <a:buFont typeface="Arial" pitchFamily="34" charset="0"/>
              <a:buNone/>
              <a:defRPr sz="2400" b="1" kern="1200">
                <a:solidFill>
                  <a:schemeClr val="bg2">
                    <a:lumMod val="1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bg2">
                    <a:lumMod val="10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rgbClr val="00206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471" b="0" dirty="0">
              <a:solidFill>
                <a:schemeClr val="tx1">
                  <a:lumMod val="50000"/>
                </a:schemeClr>
              </a:solidFill>
            </a:endParaRPr>
          </a:p>
          <a:p>
            <a:endParaRPr lang="en-US" sz="1765" dirty="0">
              <a:solidFill>
                <a:srgbClr val="324820"/>
              </a:solidFill>
            </a:endParaRPr>
          </a:p>
        </p:txBody>
      </p:sp>
      <p:sp>
        <p:nvSpPr>
          <p:cNvPr id="5" name="Title 1">
            <a:extLst>
              <a:ext uri="{FF2B5EF4-FFF2-40B4-BE49-F238E27FC236}">
                <a16:creationId xmlns:a16="http://schemas.microsoft.com/office/drawing/2014/main" xmlns="" id="{B698FB60-FBAA-4833-BBA4-437F33A73896}"/>
              </a:ext>
            </a:extLst>
          </p:cNvPr>
          <p:cNvSpPr txBox="1">
            <a:spLocks/>
          </p:cNvSpPr>
          <p:nvPr/>
        </p:nvSpPr>
        <p:spPr>
          <a:xfrm>
            <a:off x="381000" y="132001"/>
            <a:ext cx="6964456" cy="1143000"/>
          </a:xfrm>
          <a:prstGeom prst="rect">
            <a:avLst/>
          </a:prstGeom>
        </p:spPr>
        <p:txBody>
          <a:bodyPr vert="horz" lIns="80682" tIns="40341" rIns="80682" bIns="4034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530" dirty="0">
                <a:solidFill>
                  <a:schemeClr val="bg1"/>
                </a:solidFill>
              </a:rPr>
              <a:t>American Street Project</a:t>
            </a:r>
            <a:endParaRPr lang="en-US" sz="2471" dirty="0">
              <a:solidFill>
                <a:schemeClr val="bg1"/>
              </a:solidFill>
            </a:endParaRPr>
          </a:p>
        </p:txBody>
      </p:sp>
      <p:sp>
        <p:nvSpPr>
          <p:cNvPr id="6" name="TextBox 5">
            <a:extLst>
              <a:ext uri="{FF2B5EF4-FFF2-40B4-BE49-F238E27FC236}">
                <a16:creationId xmlns:a16="http://schemas.microsoft.com/office/drawing/2014/main" xmlns="" id="{446382D9-8B97-4AE0-8106-3E8B18E7559C}"/>
              </a:ext>
            </a:extLst>
          </p:cNvPr>
          <p:cNvSpPr txBox="1"/>
          <p:nvPr/>
        </p:nvSpPr>
        <p:spPr>
          <a:xfrm>
            <a:off x="6324600" y="6465631"/>
            <a:ext cx="2819400" cy="369332"/>
          </a:xfrm>
          <a:prstGeom prst="rect">
            <a:avLst/>
          </a:prstGeom>
          <a:noFill/>
        </p:spPr>
        <p:txBody>
          <a:bodyPr wrap="square" rtlCol="0">
            <a:spAutoFit/>
          </a:bodyPr>
          <a:lstStyle/>
          <a:p>
            <a:pPr algn="r"/>
            <a:r>
              <a:rPr lang="en-US" dirty="0">
                <a:solidFill>
                  <a:schemeClr val="bg1">
                    <a:lumMod val="65000"/>
                  </a:schemeClr>
                </a:solidFill>
              </a:rPr>
              <a:t>Challenges and Wins</a:t>
            </a:r>
          </a:p>
        </p:txBody>
      </p:sp>
      <p:pic>
        <p:nvPicPr>
          <p:cNvPr id="11" name="Picture 10">
            <a:extLst>
              <a:ext uri="{FF2B5EF4-FFF2-40B4-BE49-F238E27FC236}">
                <a16:creationId xmlns:a16="http://schemas.microsoft.com/office/drawing/2014/main" xmlns="" id="{9C0DAA1E-3D2B-4E0B-B474-36A416B73BF8}"/>
              </a:ext>
            </a:extLst>
          </p:cNvPr>
          <p:cNvPicPr>
            <a:picLocks noChangeAspect="1"/>
          </p:cNvPicPr>
          <p:nvPr/>
        </p:nvPicPr>
        <p:blipFill rotWithShape="1">
          <a:blip r:embed="rId4"/>
          <a:srcRect l="57223" t="63333" r="15370" b="7334"/>
          <a:stretch/>
        </p:blipFill>
        <p:spPr>
          <a:xfrm>
            <a:off x="137217" y="2457564"/>
            <a:ext cx="9113212" cy="3048000"/>
          </a:xfrm>
          <a:prstGeom prst="rect">
            <a:avLst/>
          </a:prstGeom>
        </p:spPr>
      </p:pic>
    </p:spTree>
    <p:extLst>
      <p:ext uri="{BB962C8B-B14F-4D97-AF65-F5344CB8AC3E}">
        <p14:creationId xmlns:p14="http://schemas.microsoft.com/office/powerpoint/2010/main" val="1477367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93">
            <a:extLst>
              <a:ext uri="{FF2B5EF4-FFF2-40B4-BE49-F238E27FC236}">
                <a16:creationId xmlns:a16="http://schemas.microsoft.com/office/drawing/2014/main" xmlns="" id="{CA4398D0-3A10-4DA6-8AF7-3C0EB1CA4A8D}"/>
              </a:ext>
            </a:extLst>
          </p:cNvPr>
          <p:cNvSpPr/>
          <p:nvPr/>
        </p:nvSpPr>
        <p:spPr>
          <a:xfrm>
            <a:off x="0" y="-14099"/>
            <a:ext cx="9144000" cy="1447800"/>
          </a:xfrm>
          <a:prstGeom prst="rect">
            <a:avLst/>
          </a:prstGeom>
          <a:solidFill>
            <a:srgbClr val="203864"/>
          </a:solidFill>
          <a:ln>
            <a:noFill/>
          </a:ln>
        </p:spPr>
        <p:txBody>
          <a:bodyPr lIns="80669" tIns="40324" rIns="80669" bIns="40324" anchor="ctr" anchorCtr="0">
            <a:noAutofit/>
          </a:bodyPr>
          <a:lstStyle/>
          <a:p>
            <a:pPr algn="ctr"/>
            <a:endParaRPr sz="1588" b="1" dirty="0">
              <a:solidFill>
                <a:schemeClr val="lt1"/>
              </a:solidFill>
              <a:latin typeface="Calibri"/>
              <a:ea typeface="Calibri"/>
              <a:cs typeface="Calibri"/>
              <a:sym typeface="Calibri"/>
            </a:endParaRPr>
          </a:p>
        </p:txBody>
      </p:sp>
      <p:pic>
        <p:nvPicPr>
          <p:cNvPr id="7" name="Picture 3">
            <a:extLst>
              <a:ext uri="{FF2B5EF4-FFF2-40B4-BE49-F238E27FC236}">
                <a16:creationId xmlns:a16="http://schemas.microsoft.com/office/drawing/2014/main" xmlns="" id="{1CD56955-BF23-41A7-A5B7-83BC1B3CDC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4347" y="104545"/>
            <a:ext cx="1795182" cy="111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ontent Placeholder 2">
            <a:extLst>
              <a:ext uri="{FF2B5EF4-FFF2-40B4-BE49-F238E27FC236}">
                <a16:creationId xmlns:a16="http://schemas.microsoft.com/office/drawing/2014/main" xmlns="" id="{ADBDA86B-197B-4A5E-8794-86CD13E46074}"/>
              </a:ext>
            </a:extLst>
          </p:cNvPr>
          <p:cNvSpPr txBox="1">
            <a:spLocks/>
          </p:cNvSpPr>
          <p:nvPr/>
        </p:nvSpPr>
        <p:spPr>
          <a:xfrm>
            <a:off x="149561" y="1676400"/>
            <a:ext cx="2985332" cy="4288491"/>
          </a:xfrm>
          <a:prstGeom prst="rect">
            <a:avLst/>
          </a:prstGeom>
        </p:spPr>
        <p:txBody>
          <a:bodyPr>
            <a:normAutofit/>
          </a:bodyPr>
          <a:lstStyle>
            <a:lvl1pPr marL="0" indent="0" algn="l" defTabSz="914400" rtl="0" eaLnBrk="1" latinLnBrk="0" hangingPunct="1">
              <a:spcBef>
                <a:spcPct val="20000"/>
              </a:spcBef>
              <a:buFont typeface="Arial" pitchFamily="34" charset="0"/>
              <a:buNone/>
              <a:defRPr sz="2400" b="1" kern="1200">
                <a:solidFill>
                  <a:schemeClr val="bg2">
                    <a:lumMod val="1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bg2">
                    <a:lumMod val="10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rgbClr val="00206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471" b="0" dirty="0">
              <a:solidFill>
                <a:schemeClr val="tx1">
                  <a:lumMod val="50000"/>
                </a:schemeClr>
              </a:solidFill>
            </a:endParaRPr>
          </a:p>
          <a:p>
            <a:endParaRPr lang="en-US" sz="1765" dirty="0">
              <a:solidFill>
                <a:srgbClr val="324820"/>
              </a:solidFill>
            </a:endParaRPr>
          </a:p>
        </p:txBody>
      </p:sp>
      <p:sp>
        <p:nvSpPr>
          <p:cNvPr id="5" name="Title 1">
            <a:extLst>
              <a:ext uri="{FF2B5EF4-FFF2-40B4-BE49-F238E27FC236}">
                <a16:creationId xmlns:a16="http://schemas.microsoft.com/office/drawing/2014/main" xmlns="" id="{5CE6CE89-3C83-4323-A81A-098FCB293F06}"/>
              </a:ext>
            </a:extLst>
          </p:cNvPr>
          <p:cNvSpPr txBox="1">
            <a:spLocks/>
          </p:cNvSpPr>
          <p:nvPr/>
        </p:nvSpPr>
        <p:spPr>
          <a:xfrm>
            <a:off x="381000" y="132001"/>
            <a:ext cx="6964456" cy="1143000"/>
          </a:xfrm>
          <a:prstGeom prst="rect">
            <a:avLst/>
          </a:prstGeom>
        </p:spPr>
        <p:txBody>
          <a:bodyPr vert="horz" lIns="80682" tIns="40341" rIns="80682" bIns="4034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530" dirty="0">
                <a:solidFill>
                  <a:schemeClr val="bg1"/>
                </a:solidFill>
              </a:rPr>
              <a:t>American Street Project</a:t>
            </a:r>
            <a:endParaRPr lang="en-US" sz="2471" dirty="0">
              <a:solidFill>
                <a:schemeClr val="bg1"/>
              </a:solidFill>
            </a:endParaRPr>
          </a:p>
        </p:txBody>
      </p:sp>
      <p:sp>
        <p:nvSpPr>
          <p:cNvPr id="6" name="TextBox 5">
            <a:extLst>
              <a:ext uri="{FF2B5EF4-FFF2-40B4-BE49-F238E27FC236}">
                <a16:creationId xmlns:a16="http://schemas.microsoft.com/office/drawing/2014/main" xmlns="" id="{82F57177-D06C-4DFD-B783-B3274BF54891}"/>
              </a:ext>
            </a:extLst>
          </p:cNvPr>
          <p:cNvSpPr txBox="1"/>
          <p:nvPr/>
        </p:nvSpPr>
        <p:spPr>
          <a:xfrm>
            <a:off x="6324600" y="6465631"/>
            <a:ext cx="2819400" cy="369332"/>
          </a:xfrm>
          <a:prstGeom prst="rect">
            <a:avLst/>
          </a:prstGeom>
          <a:noFill/>
        </p:spPr>
        <p:txBody>
          <a:bodyPr wrap="square" rtlCol="0">
            <a:spAutoFit/>
          </a:bodyPr>
          <a:lstStyle/>
          <a:p>
            <a:pPr algn="r"/>
            <a:r>
              <a:rPr lang="en-US" dirty="0">
                <a:solidFill>
                  <a:schemeClr val="bg1">
                    <a:lumMod val="65000"/>
                  </a:schemeClr>
                </a:solidFill>
              </a:rPr>
              <a:t>What’s Next</a:t>
            </a:r>
          </a:p>
        </p:txBody>
      </p:sp>
      <p:pic>
        <p:nvPicPr>
          <p:cNvPr id="9" name="Picture 8">
            <a:extLst>
              <a:ext uri="{FF2B5EF4-FFF2-40B4-BE49-F238E27FC236}">
                <a16:creationId xmlns:a16="http://schemas.microsoft.com/office/drawing/2014/main" xmlns="" id="{0356335C-A405-485D-A72F-F78AD84D9040}"/>
              </a:ext>
            </a:extLst>
          </p:cNvPr>
          <p:cNvPicPr>
            <a:picLocks noChangeAspect="1"/>
          </p:cNvPicPr>
          <p:nvPr/>
        </p:nvPicPr>
        <p:blipFill rotWithShape="1">
          <a:blip r:embed="rId4"/>
          <a:srcRect l="60781" t="11292" r="25801" b="9856"/>
          <a:stretch/>
        </p:blipFill>
        <p:spPr>
          <a:xfrm rot="5400000">
            <a:off x="2082149" y="-661051"/>
            <a:ext cx="4979698" cy="9144003"/>
          </a:xfrm>
          <a:prstGeom prst="rect">
            <a:avLst/>
          </a:prstGeom>
        </p:spPr>
      </p:pic>
      <p:cxnSp>
        <p:nvCxnSpPr>
          <p:cNvPr id="3" name="Straight Connector 2">
            <a:extLst>
              <a:ext uri="{FF2B5EF4-FFF2-40B4-BE49-F238E27FC236}">
                <a16:creationId xmlns:a16="http://schemas.microsoft.com/office/drawing/2014/main" xmlns="" id="{54BC05D2-E584-4EEC-8002-4EFB8D43FD42}"/>
              </a:ext>
            </a:extLst>
          </p:cNvPr>
          <p:cNvCxnSpPr>
            <a:cxnSpLocks/>
          </p:cNvCxnSpPr>
          <p:nvPr/>
        </p:nvCxnSpPr>
        <p:spPr>
          <a:xfrm>
            <a:off x="0" y="3276600"/>
            <a:ext cx="9144004" cy="121920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56018DE3-DD6F-4463-9661-1F3F21616B00}"/>
              </a:ext>
            </a:extLst>
          </p:cNvPr>
          <p:cNvCxnSpPr>
            <a:cxnSpLocks/>
          </p:cNvCxnSpPr>
          <p:nvPr/>
        </p:nvCxnSpPr>
        <p:spPr>
          <a:xfrm flipH="1">
            <a:off x="5105400" y="3629025"/>
            <a:ext cx="38100" cy="281925"/>
          </a:xfrm>
          <a:prstGeom prst="straightConnector1">
            <a:avLst/>
          </a:prstGeom>
          <a:ln w="38100">
            <a:headEnd type="none" w="med" len="med"/>
            <a:tailEnd type="arrow" w="lg" len="sm"/>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5F413307-0661-4976-8D96-4C55B3209FA1}"/>
              </a:ext>
            </a:extLst>
          </p:cNvPr>
          <p:cNvCxnSpPr>
            <a:cxnSpLocks/>
          </p:cNvCxnSpPr>
          <p:nvPr/>
        </p:nvCxnSpPr>
        <p:spPr>
          <a:xfrm flipV="1">
            <a:off x="742951" y="3429000"/>
            <a:ext cx="42862" cy="248641"/>
          </a:xfrm>
          <a:prstGeom prst="straightConnector1">
            <a:avLst/>
          </a:prstGeom>
          <a:ln w="38100">
            <a:headEnd type="none" w="med" len="med"/>
            <a:tailEnd type="arrow" w="lg" len="sm"/>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21B613B3-1683-4236-971C-F3D774E8C04A}"/>
              </a:ext>
            </a:extLst>
          </p:cNvPr>
          <p:cNvCxnSpPr>
            <a:cxnSpLocks/>
          </p:cNvCxnSpPr>
          <p:nvPr/>
        </p:nvCxnSpPr>
        <p:spPr>
          <a:xfrm flipH="1">
            <a:off x="1085850" y="3077437"/>
            <a:ext cx="38100" cy="281925"/>
          </a:xfrm>
          <a:prstGeom prst="straightConnector1">
            <a:avLst/>
          </a:prstGeom>
          <a:ln w="38100">
            <a:headEnd type="none" w="med" len="me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9015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Shape 84">
            <a:extLst>
              <a:ext uri="{FF2B5EF4-FFF2-40B4-BE49-F238E27FC236}">
                <a16:creationId xmlns:a16="http://schemas.microsoft.com/office/drawing/2014/main" xmlns="" id="{8FDD092A-BEED-4B87-A136-95C957785B6A}"/>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9143999" cy="6858000"/>
          </a:xfrm>
          <a:prstGeom prst="rect">
            <a:avLst/>
          </a:prstGeom>
          <a:noFill/>
          <a:ln>
            <a:noFill/>
          </a:ln>
        </p:spPr>
      </p:pic>
      <p:sp>
        <p:nvSpPr>
          <p:cNvPr id="10" name="Shape 93">
            <a:extLst>
              <a:ext uri="{FF2B5EF4-FFF2-40B4-BE49-F238E27FC236}">
                <a16:creationId xmlns:a16="http://schemas.microsoft.com/office/drawing/2014/main" xmlns="" id="{CA4398D0-3A10-4DA6-8AF7-3C0EB1CA4A8D}"/>
              </a:ext>
            </a:extLst>
          </p:cNvPr>
          <p:cNvSpPr/>
          <p:nvPr/>
        </p:nvSpPr>
        <p:spPr>
          <a:xfrm>
            <a:off x="0" y="-14099"/>
            <a:ext cx="9144000" cy="1447800"/>
          </a:xfrm>
          <a:prstGeom prst="rect">
            <a:avLst/>
          </a:prstGeom>
          <a:solidFill>
            <a:srgbClr val="203864"/>
          </a:solidFill>
          <a:ln>
            <a:noFill/>
          </a:ln>
        </p:spPr>
        <p:txBody>
          <a:bodyPr lIns="80669" tIns="40324" rIns="80669" bIns="40324" anchor="ctr" anchorCtr="0">
            <a:noAutofit/>
          </a:bodyPr>
          <a:lstStyle/>
          <a:p>
            <a:pPr algn="ctr"/>
            <a:endParaRPr sz="1588" b="1" dirty="0">
              <a:solidFill>
                <a:schemeClr val="lt1"/>
              </a:solidFill>
              <a:latin typeface="Calibri"/>
              <a:ea typeface="Calibri"/>
              <a:cs typeface="Calibri"/>
              <a:sym typeface="Calibri"/>
            </a:endParaRPr>
          </a:p>
        </p:txBody>
      </p:sp>
      <p:pic>
        <p:nvPicPr>
          <p:cNvPr id="7" name="Picture 3">
            <a:extLst>
              <a:ext uri="{FF2B5EF4-FFF2-40B4-BE49-F238E27FC236}">
                <a16:creationId xmlns:a16="http://schemas.microsoft.com/office/drawing/2014/main" xmlns="" id="{1CD56955-BF23-41A7-A5B7-83BC1B3CDC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4347" y="104545"/>
            <a:ext cx="1795182" cy="111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ontent Placeholder 2">
            <a:extLst>
              <a:ext uri="{FF2B5EF4-FFF2-40B4-BE49-F238E27FC236}">
                <a16:creationId xmlns:a16="http://schemas.microsoft.com/office/drawing/2014/main" xmlns="" id="{ADBDA86B-197B-4A5E-8794-86CD13E46074}"/>
              </a:ext>
            </a:extLst>
          </p:cNvPr>
          <p:cNvSpPr txBox="1">
            <a:spLocks/>
          </p:cNvSpPr>
          <p:nvPr/>
        </p:nvSpPr>
        <p:spPr>
          <a:xfrm>
            <a:off x="149561" y="1676400"/>
            <a:ext cx="2985332" cy="4288491"/>
          </a:xfrm>
          <a:prstGeom prst="rect">
            <a:avLst/>
          </a:prstGeom>
        </p:spPr>
        <p:txBody>
          <a:bodyPr>
            <a:normAutofit/>
          </a:bodyPr>
          <a:lstStyle>
            <a:lvl1pPr marL="0" indent="0" algn="l" defTabSz="914400" rtl="0" eaLnBrk="1" latinLnBrk="0" hangingPunct="1">
              <a:spcBef>
                <a:spcPct val="20000"/>
              </a:spcBef>
              <a:buFont typeface="Arial" pitchFamily="34" charset="0"/>
              <a:buNone/>
              <a:defRPr sz="2400" b="1" kern="1200">
                <a:solidFill>
                  <a:schemeClr val="bg2">
                    <a:lumMod val="1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bg2">
                    <a:lumMod val="10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rgbClr val="00206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471" b="0" dirty="0">
              <a:solidFill>
                <a:schemeClr val="tx1">
                  <a:lumMod val="50000"/>
                </a:schemeClr>
              </a:solidFill>
            </a:endParaRPr>
          </a:p>
          <a:p>
            <a:endParaRPr lang="en-US" sz="1765" dirty="0">
              <a:solidFill>
                <a:srgbClr val="324820"/>
              </a:solidFill>
            </a:endParaRPr>
          </a:p>
        </p:txBody>
      </p:sp>
    </p:spTree>
    <p:extLst>
      <p:ext uri="{BB962C8B-B14F-4D97-AF65-F5344CB8AC3E}">
        <p14:creationId xmlns:p14="http://schemas.microsoft.com/office/powerpoint/2010/main" val="989057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93">
            <a:extLst>
              <a:ext uri="{FF2B5EF4-FFF2-40B4-BE49-F238E27FC236}">
                <a16:creationId xmlns:a16="http://schemas.microsoft.com/office/drawing/2014/main" xmlns="" id="{7CB65A66-6994-4066-A48E-A71E8422557A}"/>
              </a:ext>
            </a:extLst>
          </p:cNvPr>
          <p:cNvSpPr/>
          <p:nvPr/>
        </p:nvSpPr>
        <p:spPr>
          <a:xfrm>
            <a:off x="0" y="-14099"/>
            <a:ext cx="9144000" cy="1447800"/>
          </a:xfrm>
          <a:prstGeom prst="rect">
            <a:avLst/>
          </a:prstGeom>
          <a:solidFill>
            <a:srgbClr val="203864"/>
          </a:solidFill>
          <a:ln>
            <a:noFill/>
          </a:ln>
        </p:spPr>
        <p:txBody>
          <a:bodyPr lIns="80669" tIns="40324" rIns="80669" bIns="40324" anchor="ctr" anchorCtr="0">
            <a:noAutofit/>
          </a:bodyPr>
          <a:lstStyle/>
          <a:p>
            <a:pPr algn="ctr"/>
            <a:endParaRPr sz="1588" b="1" dirty="0">
              <a:solidFill>
                <a:schemeClr val="lt1"/>
              </a:solidFill>
              <a:latin typeface="Calibri"/>
              <a:ea typeface="Calibri"/>
              <a:cs typeface="Calibri"/>
              <a:sym typeface="Calibri"/>
            </a:endParaRPr>
          </a:p>
        </p:txBody>
      </p:sp>
      <p:pic>
        <p:nvPicPr>
          <p:cNvPr id="7" name="Picture 3">
            <a:extLst>
              <a:ext uri="{FF2B5EF4-FFF2-40B4-BE49-F238E27FC236}">
                <a16:creationId xmlns:a16="http://schemas.microsoft.com/office/drawing/2014/main" xmlns="" id="{1CD56955-BF23-41A7-A5B7-83BC1B3CDC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4347" y="104545"/>
            <a:ext cx="1795182" cy="111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SO Outfalls by volume [Converted].jpg">
            <a:extLst>
              <a:ext uri="{FF2B5EF4-FFF2-40B4-BE49-F238E27FC236}">
                <a16:creationId xmlns:a16="http://schemas.microsoft.com/office/drawing/2014/main" xmlns="" id="{06B45036-FE9E-467A-BD08-CF1AA6A539F9}"/>
              </a:ext>
            </a:extLst>
          </p:cNvPr>
          <p:cNvPicPr>
            <a:picLocks noChangeAspect="1"/>
          </p:cNvPicPr>
          <p:nvPr/>
        </p:nvPicPr>
        <p:blipFill rotWithShape="1">
          <a:blip r:embed="rId4">
            <a:extLst>
              <a:ext uri="{28A0092B-C50C-407E-A947-70E740481C1C}">
                <a14:useLocalDpi xmlns:a14="http://schemas.microsoft.com/office/drawing/2010/main" val="0"/>
              </a:ext>
            </a:extLst>
          </a:blip>
          <a:srcRect t="6650"/>
          <a:stretch/>
        </p:blipFill>
        <p:spPr bwMode="auto">
          <a:xfrm>
            <a:off x="1981200" y="1447800"/>
            <a:ext cx="4914900" cy="593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xmlns="" id="{009B2812-E160-47C5-B810-D5D13EF11AD3}"/>
              </a:ext>
            </a:extLst>
          </p:cNvPr>
          <p:cNvSpPr/>
          <p:nvPr/>
        </p:nvSpPr>
        <p:spPr>
          <a:xfrm>
            <a:off x="5029200" y="4953000"/>
            <a:ext cx="17526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3" descr="CSO Outfalls by volume [Converted].jpg">
            <a:extLst>
              <a:ext uri="{FF2B5EF4-FFF2-40B4-BE49-F238E27FC236}">
                <a16:creationId xmlns:a16="http://schemas.microsoft.com/office/drawing/2014/main" xmlns="" id="{8AD45E6E-4176-411F-A464-0EE55C9776D4}"/>
              </a:ext>
            </a:extLst>
          </p:cNvPr>
          <p:cNvPicPr>
            <a:picLocks noChangeAspect="1"/>
          </p:cNvPicPr>
          <p:nvPr/>
        </p:nvPicPr>
        <p:blipFill rotWithShape="1">
          <a:blip r:embed="rId4">
            <a:extLst>
              <a:ext uri="{28A0092B-C50C-407E-A947-70E740481C1C}">
                <a14:useLocalDpi xmlns:a14="http://schemas.microsoft.com/office/drawing/2010/main" val="0"/>
              </a:ext>
            </a:extLst>
          </a:blip>
          <a:srcRect l="60465" t="65351" b="1"/>
          <a:stretch/>
        </p:blipFill>
        <p:spPr bwMode="auto">
          <a:xfrm>
            <a:off x="5343747" y="4416662"/>
            <a:ext cx="2133600" cy="2419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a:extLst>
              <a:ext uri="{FF2B5EF4-FFF2-40B4-BE49-F238E27FC236}">
                <a16:creationId xmlns:a16="http://schemas.microsoft.com/office/drawing/2014/main" xmlns="" id="{90211A74-1C7F-4AA4-BFA4-D64B2133F4E2}"/>
              </a:ext>
            </a:extLst>
          </p:cNvPr>
          <p:cNvSpPr txBox="1">
            <a:spLocks/>
          </p:cNvSpPr>
          <p:nvPr/>
        </p:nvSpPr>
        <p:spPr>
          <a:xfrm>
            <a:off x="381000" y="132001"/>
            <a:ext cx="6964456" cy="1143000"/>
          </a:xfrm>
          <a:prstGeom prst="rect">
            <a:avLst/>
          </a:prstGeom>
        </p:spPr>
        <p:txBody>
          <a:bodyPr vert="horz" lIns="80682" tIns="40341" rIns="80682" bIns="4034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530" dirty="0">
                <a:solidFill>
                  <a:schemeClr val="bg1"/>
                </a:solidFill>
              </a:rPr>
              <a:t>Philadelphia’s Infrastructure</a:t>
            </a:r>
            <a:endParaRPr lang="en-US" sz="2471" dirty="0">
              <a:solidFill>
                <a:schemeClr val="bg1"/>
              </a:solidFill>
            </a:endParaRPr>
          </a:p>
        </p:txBody>
      </p:sp>
    </p:spTree>
    <p:extLst>
      <p:ext uri="{BB962C8B-B14F-4D97-AF65-F5344CB8AC3E}">
        <p14:creationId xmlns:p14="http://schemas.microsoft.com/office/powerpoint/2010/main" val="2392415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93">
            <a:extLst>
              <a:ext uri="{FF2B5EF4-FFF2-40B4-BE49-F238E27FC236}">
                <a16:creationId xmlns:a16="http://schemas.microsoft.com/office/drawing/2014/main" xmlns="" id="{7E67CC37-009E-4DD7-83B0-436E25EE152A}"/>
              </a:ext>
            </a:extLst>
          </p:cNvPr>
          <p:cNvSpPr/>
          <p:nvPr/>
        </p:nvSpPr>
        <p:spPr>
          <a:xfrm>
            <a:off x="0" y="-14099"/>
            <a:ext cx="9144000" cy="1447800"/>
          </a:xfrm>
          <a:prstGeom prst="rect">
            <a:avLst/>
          </a:prstGeom>
          <a:solidFill>
            <a:srgbClr val="203864"/>
          </a:solidFill>
          <a:ln>
            <a:noFill/>
          </a:ln>
        </p:spPr>
        <p:txBody>
          <a:bodyPr lIns="80669" tIns="40324" rIns="80669" bIns="40324" anchor="ctr" anchorCtr="0">
            <a:noAutofit/>
          </a:bodyPr>
          <a:lstStyle/>
          <a:p>
            <a:pPr algn="ctr"/>
            <a:endParaRPr sz="1588" b="1" dirty="0">
              <a:solidFill>
                <a:schemeClr val="lt1"/>
              </a:solidFill>
              <a:latin typeface="Calibri"/>
              <a:ea typeface="Calibri"/>
              <a:cs typeface="Calibri"/>
              <a:sym typeface="Calibri"/>
            </a:endParaRPr>
          </a:p>
        </p:txBody>
      </p:sp>
      <p:pic>
        <p:nvPicPr>
          <p:cNvPr id="7" name="Picture 3">
            <a:extLst>
              <a:ext uri="{FF2B5EF4-FFF2-40B4-BE49-F238E27FC236}">
                <a16:creationId xmlns:a16="http://schemas.microsoft.com/office/drawing/2014/main" xmlns="" id="{1CD56955-BF23-41A7-A5B7-83BC1B3CDC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4347" y="104545"/>
            <a:ext cx="1795182" cy="111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xmlns="" id="{59B1DE4C-5760-41BB-9FEB-1B4CF3AAFE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549" y="1676400"/>
            <a:ext cx="3381592" cy="4448809"/>
          </a:xfrm>
          <a:prstGeom prst="rect">
            <a:avLst/>
          </a:prstGeom>
        </p:spPr>
      </p:pic>
      <p:sp>
        <p:nvSpPr>
          <p:cNvPr id="11" name="Rectangle 10">
            <a:extLst>
              <a:ext uri="{FF2B5EF4-FFF2-40B4-BE49-F238E27FC236}">
                <a16:creationId xmlns:a16="http://schemas.microsoft.com/office/drawing/2014/main" xmlns="" id="{D22D100D-0964-4917-905B-829760707BFB}"/>
              </a:ext>
            </a:extLst>
          </p:cNvPr>
          <p:cNvSpPr/>
          <p:nvPr/>
        </p:nvSpPr>
        <p:spPr>
          <a:xfrm>
            <a:off x="4419600" y="2133600"/>
            <a:ext cx="4114800" cy="4154984"/>
          </a:xfrm>
          <a:prstGeom prst="rect">
            <a:avLst/>
          </a:prstGeom>
        </p:spPr>
        <p:txBody>
          <a:bodyPr wrap="square">
            <a:spAutoFit/>
          </a:bodyPr>
          <a:lstStyle/>
          <a:p>
            <a:pPr fontAlgn="base">
              <a:spcBef>
                <a:spcPct val="0"/>
              </a:spcBef>
              <a:spcAft>
                <a:spcPct val="0"/>
              </a:spcAft>
            </a:pPr>
            <a:r>
              <a:rPr lang="en-US" altLang="en-US" sz="2200" b="1" i="1" dirty="0">
                <a:solidFill>
                  <a:schemeClr val="accent1">
                    <a:lumMod val="50000"/>
                  </a:schemeClr>
                </a:solidFill>
                <a:latin typeface="Calibri" pitchFamily="34" charset="0"/>
                <a:cs typeface="Aharoni" pitchFamily="2" charset="-79"/>
              </a:rPr>
              <a:t>Green City, Clean Waters </a:t>
            </a:r>
            <a:r>
              <a:rPr lang="en-US" altLang="en-US" sz="2200" dirty="0">
                <a:solidFill>
                  <a:schemeClr val="accent1">
                    <a:lumMod val="50000"/>
                  </a:schemeClr>
                </a:solidFill>
                <a:latin typeface="Calibri" pitchFamily="34" charset="0"/>
                <a:cs typeface="Aharoni" pitchFamily="2" charset="-79"/>
              </a:rPr>
              <a:t>seeks </a:t>
            </a:r>
          </a:p>
          <a:p>
            <a:pPr fontAlgn="base">
              <a:spcBef>
                <a:spcPct val="0"/>
              </a:spcBef>
              <a:spcAft>
                <a:spcPct val="0"/>
              </a:spcAft>
            </a:pPr>
            <a:r>
              <a:rPr lang="en-US" altLang="en-US" sz="2200" dirty="0">
                <a:solidFill>
                  <a:schemeClr val="accent1">
                    <a:lumMod val="50000"/>
                  </a:schemeClr>
                </a:solidFill>
                <a:latin typeface="Calibri" pitchFamily="34" charset="0"/>
                <a:cs typeface="Aharoni" pitchFamily="2" charset="-79"/>
              </a:rPr>
              <a:t>to protect and enhance Philadelphia’s watersheds by managing stormwater with green </a:t>
            </a:r>
            <a:r>
              <a:rPr lang="en-US" altLang="en-US" sz="2200" dirty="0" err="1">
                <a:solidFill>
                  <a:schemeClr val="accent1">
                    <a:lumMod val="50000"/>
                  </a:schemeClr>
                </a:solidFill>
                <a:latin typeface="Calibri" pitchFamily="34" charset="0"/>
                <a:cs typeface="Aharoni" pitchFamily="2" charset="-79"/>
              </a:rPr>
              <a:t>stormwater</a:t>
            </a:r>
            <a:r>
              <a:rPr lang="en-US" altLang="en-US" sz="2200" dirty="0">
                <a:solidFill>
                  <a:schemeClr val="accent1">
                    <a:lumMod val="50000"/>
                  </a:schemeClr>
                </a:solidFill>
                <a:latin typeface="Calibri" pitchFamily="34" charset="0"/>
                <a:cs typeface="Aharoni" pitchFamily="2" charset="-79"/>
              </a:rPr>
              <a:t> infrastructure (GSI)</a:t>
            </a:r>
          </a:p>
          <a:p>
            <a:pPr marL="380990" lvl="1" indent="-380990" fontAlgn="base">
              <a:spcBef>
                <a:spcPct val="0"/>
              </a:spcBef>
              <a:spcAft>
                <a:spcPct val="0"/>
              </a:spcAft>
              <a:buFont typeface="Arial" panose="020B0604020202020204" pitchFamily="34" charset="0"/>
              <a:buChar char="•"/>
            </a:pPr>
            <a:endParaRPr lang="en-US" altLang="en-US" sz="2200" dirty="0">
              <a:solidFill>
                <a:schemeClr val="accent1">
                  <a:lumMod val="50000"/>
                </a:schemeClr>
              </a:solidFill>
              <a:latin typeface="Calibri" pitchFamily="34" charset="0"/>
              <a:cs typeface="Aharoni" pitchFamily="2" charset="-79"/>
            </a:endParaRPr>
          </a:p>
          <a:p>
            <a:pPr marL="380990" lvl="1" indent="-380990" fontAlgn="base">
              <a:spcBef>
                <a:spcPct val="0"/>
              </a:spcBef>
              <a:spcAft>
                <a:spcPct val="0"/>
              </a:spcAft>
              <a:buFont typeface="Arial" panose="020B0604020202020204" pitchFamily="34" charset="0"/>
              <a:buChar char="•"/>
            </a:pPr>
            <a:r>
              <a:rPr lang="en-US" altLang="en-US" sz="2200" dirty="0">
                <a:solidFill>
                  <a:schemeClr val="accent1">
                    <a:lumMod val="50000"/>
                  </a:schemeClr>
                </a:solidFill>
                <a:latin typeface="Calibri" pitchFamily="34" charset="0"/>
                <a:cs typeface="Aharoni" pitchFamily="2" charset="-79"/>
              </a:rPr>
              <a:t>25 year program</a:t>
            </a:r>
          </a:p>
          <a:p>
            <a:pPr marL="380990" lvl="1" indent="-380990" fontAlgn="base">
              <a:spcBef>
                <a:spcPct val="0"/>
              </a:spcBef>
              <a:spcAft>
                <a:spcPct val="0"/>
              </a:spcAft>
              <a:buFont typeface="Arial" panose="020B0604020202020204" pitchFamily="34" charset="0"/>
              <a:buChar char="•"/>
            </a:pPr>
            <a:r>
              <a:rPr lang="en-US" altLang="en-US" sz="2200" dirty="0">
                <a:solidFill>
                  <a:schemeClr val="accent1">
                    <a:lumMod val="50000"/>
                  </a:schemeClr>
                </a:solidFill>
                <a:latin typeface="Calibri" pitchFamily="34" charset="0"/>
                <a:cs typeface="Aharoni" pitchFamily="2" charset="-79"/>
              </a:rPr>
              <a:t>Goals are approximately 10,000 greened acres and 85% overflow reduction</a:t>
            </a:r>
          </a:p>
          <a:p>
            <a:pPr marL="380990" lvl="1" indent="-380990" fontAlgn="base">
              <a:spcBef>
                <a:spcPct val="0"/>
              </a:spcBef>
              <a:spcAft>
                <a:spcPct val="0"/>
              </a:spcAft>
              <a:buFont typeface="Arial" panose="020B0604020202020204" pitchFamily="34" charset="0"/>
              <a:buChar char="•"/>
            </a:pPr>
            <a:r>
              <a:rPr lang="en-US" altLang="en-US" sz="2200" dirty="0">
                <a:solidFill>
                  <a:schemeClr val="accent1">
                    <a:lumMod val="50000"/>
                  </a:schemeClr>
                </a:solidFill>
                <a:latin typeface="Calibri" pitchFamily="34" charset="0"/>
                <a:cs typeface="Aharoni" pitchFamily="2" charset="-79"/>
              </a:rPr>
              <a:t>Provide triple bottom line benefits to our communities</a:t>
            </a:r>
          </a:p>
        </p:txBody>
      </p:sp>
      <p:sp>
        <p:nvSpPr>
          <p:cNvPr id="12" name="Title 1">
            <a:extLst>
              <a:ext uri="{FF2B5EF4-FFF2-40B4-BE49-F238E27FC236}">
                <a16:creationId xmlns:a16="http://schemas.microsoft.com/office/drawing/2014/main" xmlns="" id="{3E02DB9D-F579-45FB-BA36-AF39A7DBD3BC}"/>
              </a:ext>
            </a:extLst>
          </p:cNvPr>
          <p:cNvSpPr txBox="1">
            <a:spLocks/>
          </p:cNvSpPr>
          <p:nvPr/>
        </p:nvSpPr>
        <p:spPr>
          <a:xfrm>
            <a:off x="381000" y="132001"/>
            <a:ext cx="6964456" cy="1143000"/>
          </a:xfrm>
          <a:prstGeom prst="rect">
            <a:avLst/>
          </a:prstGeom>
        </p:spPr>
        <p:txBody>
          <a:bodyPr vert="horz" lIns="80682" tIns="40341" rIns="80682" bIns="4034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530" dirty="0">
                <a:solidFill>
                  <a:schemeClr val="bg1"/>
                </a:solidFill>
              </a:rPr>
              <a:t>Our Plan</a:t>
            </a:r>
            <a:endParaRPr lang="en-US" sz="2471" dirty="0">
              <a:solidFill>
                <a:schemeClr val="bg1"/>
              </a:solidFill>
            </a:endParaRPr>
          </a:p>
        </p:txBody>
      </p:sp>
    </p:spTree>
    <p:extLst>
      <p:ext uri="{BB962C8B-B14F-4D97-AF65-F5344CB8AC3E}">
        <p14:creationId xmlns:p14="http://schemas.microsoft.com/office/powerpoint/2010/main" val="2424832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93">
            <a:extLst>
              <a:ext uri="{FF2B5EF4-FFF2-40B4-BE49-F238E27FC236}">
                <a16:creationId xmlns:a16="http://schemas.microsoft.com/office/drawing/2014/main" xmlns="" id="{8AB5D872-C4BE-4E49-A36D-27EB07449B79}"/>
              </a:ext>
            </a:extLst>
          </p:cNvPr>
          <p:cNvSpPr/>
          <p:nvPr/>
        </p:nvSpPr>
        <p:spPr>
          <a:xfrm>
            <a:off x="0" y="-14099"/>
            <a:ext cx="9144000" cy="1447800"/>
          </a:xfrm>
          <a:prstGeom prst="rect">
            <a:avLst/>
          </a:prstGeom>
          <a:solidFill>
            <a:srgbClr val="203864"/>
          </a:solidFill>
          <a:ln>
            <a:noFill/>
          </a:ln>
        </p:spPr>
        <p:txBody>
          <a:bodyPr lIns="80669" tIns="40324" rIns="80669" bIns="40324" anchor="ctr" anchorCtr="0">
            <a:noAutofit/>
          </a:bodyPr>
          <a:lstStyle/>
          <a:p>
            <a:pPr algn="ctr"/>
            <a:endParaRPr sz="1588" b="1" dirty="0">
              <a:solidFill>
                <a:schemeClr val="lt1"/>
              </a:solidFill>
              <a:latin typeface="Calibri"/>
              <a:ea typeface="Calibri"/>
              <a:cs typeface="Calibri"/>
              <a:sym typeface="Calibri"/>
            </a:endParaRPr>
          </a:p>
        </p:txBody>
      </p:sp>
      <p:pic>
        <p:nvPicPr>
          <p:cNvPr id="7" name="Picture 3">
            <a:extLst>
              <a:ext uri="{FF2B5EF4-FFF2-40B4-BE49-F238E27FC236}">
                <a16:creationId xmlns:a16="http://schemas.microsoft.com/office/drawing/2014/main" xmlns="" id="{1CD56955-BF23-41A7-A5B7-83BC1B3CDC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4347" y="104545"/>
            <a:ext cx="1795182" cy="111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xmlns="" id="{3284100C-90B3-42F2-8C3C-21F13129F2E0}"/>
              </a:ext>
            </a:extLst>
          </p:cNvPr>
          <p:cNvSpPr txBox="1">
            <a:spLocks/>
          </p:cNvSpPr>
          <p:nvPr/>
        </p:nvSpPr>
        <p:spPr>
          <a:xfrm>
            <a:off x="381000" y="132001"/>
            <a:ext cx="6964456" cy="1143000"/>
          </a:xfrm>
          <a:prstGeom prst="rect">
            <a:avLst/>
          </a:prstGeom>
        </p:spPr>
        <p:txBody>
          <a:bodyPr vert="horz" lIns="80682" tIns="40341" rIns="80682" bIns="4034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530" dirty="0">
                <a:solidFill>
                  <a:schemeClr val="bg1"/>
                </a:solidFill>
              </a:rPr>
              <a:t>How is GSI built in Philly?</a:t>
            </a:r>
            <a:endParaRPr lang="en-US" sz="2471" dirty="0">
              <a:solidFill>
                <a:schemeClr val="bg1"/>
              </a:solidFill>
            </a:endParaRPr>
          </a:p>
        </p:txBody>
      </p:sp>
      <p:sp>
        <p:nvSpPr>
          <p:cNvPr id="2" name="Rectangle 1">
            <a:extLst>
              <a:ext uri="{FF2B5EF4-FFF2-40B4-BE49-F238E27FC236}">
                <a16:creationId xmlns:a16="http://schemas.microsoft.com/office/drawing/2014/main" xmlns="" id="{88975FF4-0F02-4D1D-A925-FE68B206BB89}"/>
              </a:ext>
            </a:extLst>
          </p:cNvPr>
          <p:cNvSpPr/>
          <p:nvPr/>
        </p:nvSpPr>
        <p:spPr>
          <a:xfrm>
            <a:off x="2992591" y="2559106"/>
            <a:ext cx="1447800" cy="1840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9DAD9294-B087-403F-B7E5-555062F731E7}"/>
              </a:ext>
            </a:extLst>
          </p:cNvPr>
          <p:cNvSpPr/>
          <p:nvPr/>
        </p:nvSpPr>
        <p:spPr>
          <a:xfrm>
            <a:off x="3190824" y="1777086"/>
            <a:ext cx="2799568" cy="2684746"/>
          </a:xfrm>
          <a:prstGeom prst="ellipse">
            <a:avLst/>
          </a:prstGeom>
          <a:solidFill>
            <a:schemeClr val="accent5">
              <a:lumMod val="75000"/>
            </a:schemeClr>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Oval 12">
            <a:extLst>
              <a:ext uri="{FF2B5EF4-FFF2-40B4-BE49-F238E27FC236}">
                <a16:creationId xmlns:a16="http://schemas.microsoft.com/office/drawing/2014/main" xmlns="" id="{8FC22FD3-6B88-4FBE-87B7-7D82CA7F8D36}"/>
              </a:ext>
            </a:extLst>
          </p:cNvPr>
          <p:cNvSpPr/>
          <p:nvPr/>
        </p:nvSpPr>
        <p:spPr>
          <a:xfrm>
            <a:off x="233454" y="1774998"/>
            <a:ext cx="2799568" cy="2684746"/>
          </a:xfrm>
          <a:prstGeom prst="ellipse">
            <a:avLst/>
          </a:prstGeom>
          <a:solidFill>
            <a:srgbClr val="6ABAD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Oval 13">
            <a:extLst>
              <a:ext uri="{FF2B5EF4-FFF2-40B4-BE49-F238E27FC236}">
                <a16:creationId xmlns:a16="http://schemas.microsoft.com/office/drawing/2014/main" xmlns="" id="{767EA8F3-8859-4468-9F9A-100754923381}"/>
              </a:ext>
            </a:extLst>
          </p:cNvPr>
          <p:cNvSpPr/>
          <p:nvPr/>
        </p:nvSpPr>
        <p:spPr>
          <a:xfrm>
            <a:off x="6148193" y="1772911"/>
            <a:ext cx="2799568" cy="2684746"/>
          </a:xfrm>
          <a:prstGeom prst="ellipse">
            <a:avLst/>
          </a:prstGeom>
          <a:solidFill>
            <a:schemeClr val="accent5">
              <a:lumMod val="50000"/>
            </a:schemeClr>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TextBox 15">
            <a:extLst>
              <a:ext uri="{FF2B5EF4-FFF2-40B4-BE49-F238E27FC236}">
                <a16:creationId xmlns:a16="http://schemas.microsoft.com/office/drawing/2014/main" xmlns="" id="{486AE18E-A2B8-4348-B1F5-459079E6CC5C}"/>
              </a:ext>
            </a:extLst>
          </p:cNvPr>
          <p:cNvSpPr txBox="1"/>
          <p:nvPr/>
        </p:nvSpPr>
        <p:spPr>
          <a:xfrm>
            <a:off x="558088" y="2587663"/>
            <a:ext cx="2171178" cy="1046440"/>
          </a:xfrm>
          <a:prstGeom prst="rect">
            <a:avLst/>
          </a:prstGeom>
          <a:noFill/>
        </p:spPr>
        <p:txBody>
          <a:bodyPr wrap="square" rtlCol="0">
            <a:spAutoFit/>
          </a:bodyPr>
          <a:lstStyle/>
          <a:p>
            <a:pPr algn="ctr"/>
            <a:r>
              <a:rPr lang="en-US" sz="2400" dirty="0">
                <a:solidFill>
                  <a:schemeClr val="bg1"/>
                </a:solidFill>
                <a:latin typeface="Brix Sans Medium" pitchFamily="50" charset="0"/>
              </a:rPr>
              <a:t>Stormwater Regulations </a:t>
            </a:r>
            <a:r>
              <a:rPr lang="en-US" sz="1400" dirty="0">
                <a:solidFill>
                  <a:schemeClr val="bg1"/>
                </a:solidFill>
                <a:latin typeface="Brix Sans Medium" pitchFamily="50" charset="0"/>
              </a:rPr>
              <a:t>(Development)</a:t>
            </a:r>
          </a:p>
        </p:txBody>
      </p:sp>
      <p:sp>
        <p:nvSpPr>
          <p:cNvPr id="17" name="TextBox 16">
            <a:extLst>
              <a:ext uri="{FF2B5EF4-FFF2-40B4-BE49-F238E27FC236}">
                <a16:creationId xmlns:a16="http://schemas.microsoft.com/office/drawing/2014/main" xmlns="" id="{E0EA7594-F00F-44A8-9928-3C6A00756B6B}"/>
              </a:ext>
            </a:extLst>
          </p:cNvPr>
          <p:cNvSpPr txBox="1"/>
          <p:nvPr/>
        </p:nvSpPr>
        <p:spPr>
          <a:xfrm>
            <a:off x="3512603" y="2617440"/>
            <a:ext cx="2171178" cy="1046440"/>
          </a:xfrm>
          <a:prstGeom prst="rect">
            <a:avLst/>
          </a:prstGeom>
          <a:noFill/>
        </p:spPr>
        <p:txBody>
          <a:bodyPr wrap="square" rtlCol="0">
            <a:spAutoFit/>
          </a:bodyPr>
          <a:lstStyle/>
          <a:p>
            <a:pPr algn="ctr"/>
            <a:r>
              <a:rPr lang="en-US" sz="2400" dirty="0">
                <a:solidFill>
                  <a:schemeClr val="bg1"/>
                </a:solidFill>
                <a:latin typeface="Brix Sans Medium" pitchFamily="50" charset="0"/>
              </a:rPr>
              <a:t>Incentivized Retrofits</a:t>
            </a:r>
          </a:p>
          <a:p>
            <a:pPr algn="ctr"/>
            <a:r>
              <a:rPr lang="en-US" sz="1400" dirty="0">
                <a:solidFill>
                  <a:schemeClr val="bg1"/>
                </a:solidFill>
                <a:latin typeface="Brix Sans Medium" pitchFamily="50" charset="0"/>
              </a:rPr>
              <a:t>(SMIP/GARP)</a:t>
            </a:r>
          </a:p>
        </p:txBody>
      </p:sp>
      <p:sp>
        <p:nvSpPr>
          <p:cNvPr id="18" name="TextBox 17">
            <a:extLst>
              <a:ext uri="{FF2B5EF4-FFF2-40B4-BE49-F238E27FC236}">
                <a16:creationId xmlns:a16="http://schemas.microsoft.com/office/drawing/2014/main" xmlns="" id="{740B7ABC-666B-4151-99A0-89A420598927}"/>
              </a:ext>
            </a:extLst>
          </p:cNvPr>
          <p:cNvSpPr txBox="1"/>
          <p:nvPr/>
        </p:nvSpPr>
        <p:spPr>
          <a:xfrm>
            <a:off x="6133230" y="2714451"/>
            <a:ext cx="2858370" cy="677108"/>
          </a:xfrm>
          <a:prstGeom prst="rect">
            <a:avLst/>
          </a:prstGeom>
          <a:noFill/>
        </p:spPr>
        <p:txBody>
          <a:bodyPr wrap="square" rtlCol="0">
            <a:spAutoFit/>
          </a:bodyPr>
          <a:lstStyle/>
          <a:p>
            <a:pPr algn="ctr"/>
            <a:r>
              <a:rPr lang="en-US" sz="2400" dirty="0">
                <a:solidFill>
                  <a:schemeClr val="bg1"/>
                </a:solidFill>
                <a:latin typeface="Brix Sans Medium" pitchFamily="50" charset="0"/>
              </a:rPr>
              <a:t>Public Retrofits</a:t>
            </a:r>
          </a:p>
          <a:p>
            <a:pPr algn="ctr"/>
            <a:r>
              <a:rPr lang="en-US" sz="1400" dirty="0">
                <a:solidFill>
                  <a:schemeClr val="bg1"/>
                </a:solidFill>
                <a:latin typeface="Brix Sans Medium" pitchFamily="50" charset="0"/>
              </a:rPr>
              <a:t>(Green Streets, Parks, Facilities, etc.)</a:t>
            </a:r>
          </a:p>
        </p:txBody>
      </p:sp>
      <p:sp>
        <p:nvSpPr>
          <p:cNvPr id="19" name="Rounded Rectangle 10">
            <a:extLst>
              <a:ext uri="{FF2B5EF4-FFF2-40B4-BE49-F238E27FC236}">
                <a16:creationId xmlns:a16="http://schemas.microsoft.com/office/drawing/2014/main" xmlns="" id="{725A3D2F-CFE4-42FF-A359-61FBB8BE8C11}"/>
              </a:ext>
            </a:extLst>
          </p:cNvPr>
          <p:cNvSpPr/>
          <p:nvPr/>
        </p:nvSpPr>
        <p:spPr>
          <a:xfrm>
            <a:off x="457200" y="5129886"/>
            <a:ext cx="8214986" cy="1039660"/>
          </a:xfrm>
          <a:prstGeom prst="roundRect">
            <a:avLst/>
          </a:prstGeom>
          <a:solidFill>
            <a:srgbClr val="0F7B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xmlns="" id="{37B3AF23-80D0-4789-82DE-5302C05609D1}"/>
              </a:ext>
            </a:extLst>
          </p:cNvPr>
          <p:cNvSpPr txBox="1"/>
          <p:nvPr/>
        </p:nvSpPr>
        <p:spPr>
          <a:xfrm>
            <a:off x="467638" y="5330303"/>
            <a:ext cx="8225425" cy="584775"/>
          </a:xfrm>
          <a:prstGeom prst="rect">
            <a:avLst/>
          </a:prstGeom>
          <a:noFill/>
        </p:spPr>
        <p:txBody>
          <a:bodyPr wrap="square" rtlCol="0">
            <a:spAutoFit/>
          </a:bodyPr>
          <a:lstStyle/>
          <a:p>
            <a:pPr algn="ctr"/>
            <a:r>
              <a:rPr lang="en-US" sz="3200" dirty="0">
                <a:solidFill>
                  <a:schemeClr val="bg1"/>
                </a:solidFill>
                <a:latin typeface="Brix Sans Medium" pitchFamily="50" charset="0"/>
              </a:rPr>
              <a:t>Green City, Clean Waters Goals</a:t>
            </a:r>
          </a:p>
        </p:txBody>
      </p:sp>
      <p:cxnSp>
        <p:nvCxnSpPr>
          <p:cNvPr id="21" name="Straight Arrow Connector 20">
            <a:extLst>
              <a:ext uri="{FF2B5EF4-FFF2-40B4-BE49-F238E27FC236}">
                <a16:creationId xmlns:a16="http://schemas.microsoft.com/office/drawing/2014/main" xmlns="" id="{1C4D91A5-CFC4-4A91-A799-8CE5B9BBF31D}"/>
              </a:ext>
            </a:extLst>
          </p:cNvPr>
          <p:cNvCxnSpPr/>
          <p:nvPr/>
        </p:nvCxnSpPr>
        <p:spPr>
          <a:xfrm>
            <a:off x="1622800" y="4467050"/>
            <a:ext cx="10438" cy="651354"/>
          </a:xfrm>
          <a:prstGeom prst="straightConnector1">
            <a:avLst/>
          </a:prstGeom>
          <a:ln w="5715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8BD44634-2711-43E5-B157-38AF69A8A567}"/>
              </a:ext>
            </a:extLst>
          </p:cNvPr>
          <p:cNvCxnSpPr/>
          <p:nvPr/>
        </p:nvCxnSpPr>
        <p:spPr>
          <a:xfrm>
            <a:off x="4590608" y="4484796"/>
            <a:ext cx="10438" cy="651354"/>
          </a:xfrm>
          <a:prstGeom prst="straightConnector1">
            <a:avLst/>
          </a:prstGeom>
          <a:ln w="5715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45BBB432-5ACC-4E96-AAA6-8C1A7C2BCA8A}"/>
              </a:ext>
            </a:extLst>
          </p:cNvPr>
          <p:cNvCxnSpPr/>
          <p:nvPr/>
        </p:nvCxnSpPr>
        <p:spPr>
          <a:xfrm>
            <a:off x="7537539" y="4467050"/>
            <a:ext cx="10438" cy="651354"/>
          </a:xfrm>
          <a:prstGeom prst="straightConnector1">
            <a:avLst/>
          </a:prstGeom>
          <a:ln w="5715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744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xmlns="" id="{F9307B15-309F-475F-9AA0-E479EB3CA50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3225" r="1" b="32323"/>
          <a:stretch/>
        </p:blipFill>
        <p:spPr bwMode="auto">
          <a:xfrm>
            <a:off x="5334000" y="1418281"/>
            <a:ext cx="3824177" cy="5439719"/>
          </a:xfrm>
          <a:prstGeom prst="rect">
            <a:avLst/>
          </a:prstGeom>
          <a:noFill/>
          <a:extLst>
            <a:ext uri="{909E8E84-426E-40DD-AFC4-6F175D3DCCD1}">
              <a14:hiddenFill xmlns:a14="http://schemas.microsoft.com/office/drawing/2010/main">
                <a:solidFill>
                  <a:srgbClr val="FFFFFF"/>
                </a:solidFill>
              </a14:hiddenFill>
            </a:ext>
          </a:extLst>
        </p:spPr>
      </p:pic>
      <p:sp>
        <p:nvSpPr>
          <p:cNvPr id="8" name="Shape 93">
            <a:extLst>
              <a:ext uri="{FF2B5EF4-FFF2-40B4-BE49-F238E27FC236}">
                <a16:creationId xmlns:a16="http://schemas.microsoft.com/office/drawing/2014/main" xmlns="" id="{3360B220-07E7-41E3-8EF6-6483D1006DF9}"/>
              </a:ext>
            </a:extLst>
          </p:cNvPr>
          <p:cNvSpPr/>
          <p:nvPr/>
        </p:nvSpPr>
        <p:spPr>
          <a:xfrm>
            <a:off x="0" y="-14099"/>
            <a:ext cx="9144000" cy="1447800"/>
          </a:xfrm>
          <a:prstGeom prst="rect">
            <a:avLst/>
          </a:prstGeom>
          <a:solidFill>
            <a:srgbClr val="203864"/>
          </a:solidFill>
          <a:ln>
            <a:noFill/>
          </a:ln>
        </p:spPr>
        <p:txBody>
          <a:bodyPr lIns="80669" tIns="40324" rIns="80669" bIns="40324" anchor="ctr" anchorCtr="0">
            <a:noAutofit/>
          </a:bodyPr>
          <a:lstStyle/>
          <a:p>
            <a:pPr algn="ctr"/>
            <a:endParaRPr sz="1588" b="1" dirty="0">
              <a:solidFill>
                <a:schemeClr val="lt1"/>
              </a:solidFill>
              <a:latin typeface="Calibri"/>
              <a:ea typeface="Calibri"/>
              <a:cs typeface="Calibri"/>
              <a:sym typeface="Calibri"/>
            </a:endParaRPr>
          </a:p>
        </p:txBody>
      </p:sp>
      <p:pic>
        <p:nvPicPr>
          <p:cNvPr id="7" name="Picture 3">
            <a:extLst>
              <a:ext uri="{FF2B5EF4-FFF2-40B4-BE49-F238E27FC236}">
                <a16:creationId xmlns:a16="http://schemas.microsoft.com/office/drawing/2014/main" xmlns="" id="{1CD56955-BF23-41A7-A5B7-83BC1B3CDC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4347" y="104545"/>
            <a:ext cx="1795182" cy="111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ontent Placeholder 2">
            <a:extLst>
              <a:ext uri="{FF2B5EF4-FFF2-40B4-BE49-F238E27FC236}">
                <a16:creationId xmlns:a16="http://schemas.microsoft.com/office/drawing/2014/main" xmlns="" id="{7857AC05-F756-47E1-8619-CE1D3A5DC711}"/>
              </a:ext>
            </a:extLst>
          </p:cNvPr>
          <p:cNvSpPr txBox="1">
            <a:spLocks/>
          </p:cNvSpPr>
          <p:nvPr/>
        </p:nvSpPr>
        <p:spPr>
          <a:xfrm>
            <a:off x="381000" y="1805241"/>
            <a:ext cx="5334000" cy="4114800"/>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buFont typeface="Arial" pitchFamily="34" charset="0"/>
              <a:buNone/>
              <a:defRPr sz="2400" b="1" kern="1200">
                <a:solidFill>
                  <a:schemeClr val="bg2">
                    <a:lumMod val="1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bg2">
                    <a:lumMod val="10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rgbClr val="00206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800" dirty="0">
              <a:solidFill>
                <a:schemeClr val="accent1">
                  <a:lumMod val="50000"/>
                </a:schemeClr>
              </a:solidFill>
              <a:ea typeface="ＭＳ Ｐゴシック" pitchFamily="34" charset="-128"/>
            </a:endParaRPr>
          </a:p>
          <a:p>
            <a:endParaRPr lang="en-US" sz="2200" dirty="0">
              <a:solidFill>
                <a:schemeClr val="accent1">
                  <a:lumMod val="50000"/>
                </a:schemeClr>
              </a:solidFill>
              <a:ea typeface="ＭＳ Ｐゴシック" pitchFamily="34" charset="-128"/>
            </a:endParaRPr>
          </a:p>
          <a:p>
            <a:pPr marL="457200" indent="-457200">
              <a:buFont typeface="Arial" panose="020B0604020202020204" pitchFamily="34" charset="0"/>
              <a:buChar char="•"/>
            </a:pPr>
            <a:r>
              <a:rPr lang="en-US" sz="2200" b="0" dirty="0">
                <a:solidFill>
                  <a:schemeClr val="accent1">
                    <a:lumMod val="50000"/>
                  </a:schemeClr>
                </a:solidFill>
                <a:ea typeface="ＭＳ Ｐゴシック" pitchFamily="34" charset="-128"/>
              </a:rPr>
              <a:t>Maximize Drainage Capture</a:t>
            </a:r>
          </a:p>
          <a:p>
            <a:pPr marL="457200" indent="-457200">
              <a:buFont typeface="Arial" panose="020B0604020202020204" pitchFamily="34" charset="0"/>
              <a:buChar char="•"/>
            </a:pPr>
            <a:r>
              <a:rPr lang="en-US" sz="2200" b="0" dirty="0">
                <a:solidFill>
                  <a:schemeClr val="accent1">
                    <a:lumMod val="50000"/>
                  </a:schemeClr>
                </a:solidFill>
                <a:ea typeface="ＭＳ Ｐゴシック" pitchFamily="34" charset="-128"/>
              </a:rPr>
              <a:t>Consider Site Context</a:t>
            </a:r>
          </a:p>
          <a:p>
            <a:pPr marL="457200" indent="-457200">
              <a:buFont typeface="Arial" panose="020B0604020202020204" pitchFamily="34" charset="0"/>
              <a:buChar char="•"/>
            </a:pPr>
            <a:r>
              <a:rPr lang="en-US" sz="2200" b="0" dirty="0">
                <a:solidFill>
                  <a:schemeClr val="accent1">
                    <a:lumMod val="50000"/>
                  </a:schemeClr>
                </a:solidFill>
                <a:ea typeface="ＭＳ Ｐゴシック" pitchFamily="34" charset="-128"/>
              </a:rPr>
              <a:t>Coordinate With Partners</a:t>
            </a:r>
          </a:p>
          <a:p>
            <a:pPr marL="1200150" lvl="1" indent="-457200">
              <a:buFont typeface="Courier New" panose="02070309020205020404" pitchFamily="49" charset="0"/>
              <a:buChar char="o"/>
            </a:pPr>
            <a:r>
              <a:rPr lang="en-US" sz="2200" dirty="0">
                <a:solidFill>
                  <a:schemeClr val="accent1">
                    <a:lumMod val="50000"/>
                  </a:schemeClr>
                </a:solidFill>
                <a:ea typeface="ＭＳ Ｐゴシック" pitchFamily="34" charset="-128"/>
              </a:rPr>
              <a:t>City Council</a:t>
            </a:r>
          </a:p>
          <a:p>
            <a:pPr marL="1200150" lvl="1" indent="-457200">
              <a:buFont typeface="Courier New" panose="02070309020205020404" pitchFamily="49" charset="0"/>
              <a:buChar char="o"/>
            </a:pPr>
            <a:r>
              <a:rPr lang="en-US" sz="2200" b="0" dirty="0">
                <a:solidFill>
                  <a:schemeClr val="accent1">
                    <a:lumMod val="50000"/>
                  </a:schemeClr>
                </a:solidFill>
                <a:ea typeface="ＭＳ Ｐゴシック" pitchFamily="34" charset="-128"/>
              </a:rPr>
              <a:t>City Agencies</a:t>
            </a:r>
          </a:p>
          <a:p>
            <a:pPr marL="1200150" lvl="1" indent="-457200">
              <a:buFont typeface="Courier New" panose="02070309020205020404" pitchFamily="49" charset="0"/>
              <a:buChar char="o"/>
            </a:pPr>
            <a:r>
              <a:rPr lang="en-US" sz="2200" dirty="0">
                <a:solidFill>
                  <a:schemeClr val="accent1">
                    <a:lumMod val="50000"/>
                  </a:schemeClr>
                </a:solidFill>
                <a:ea typeface="ＭＳ Ｐゴシック" pitchFamily="34" charset="-128"/>
              </a:rPr>
              <a:t>Community Organizations</a:t>
            </a:r>
            <a:endParaRPr lang="en-US" sz="2200" b="0" dirty="0">
              <a:solidFill>
                <a:schemeClr val="accent1">
                  <a:lumMod val="50000"/>
                </a:schemeClr>
              </a:solidFill>
              <a:ea typeface="ＭＳ Ｐゴシック" pitchFamily="34" charset="-128"/>
            </a:endParaRPr>
          </a:p>
          <a:p>
            <a:pPr marL="1200150" lvl="1" indent="-457200">
              <a:buFont typeface="Courier New" panose="02070309020205020404" pitchFamily="49" charset="0"/>
              <a:buChar char="o"/>
            </a:pPr>
            <a:r>
              <a:rPr lang="en-US" sz="2200" dirty="0">
                <a:solidFill>
                  <a:schemeClr val="accent1">
                    <a:lumMod val="50000"/>
                  </a:schemeClr>
                </a:solidFill>
                <a:ea typeface="ＭＳ Ｐゴシック" pitchFamily="34" charset="-128"/>
              </a:rPr>
              <a:t>Private Property Owners</a:t>
            </a:r>
            <a:endParaRPr lang="en-US" sz="2200" b="0" dirty="0">
              <a:solidFill>
                <a:schemeClr val="accent1">
                  <a:lumMod val="50000"/>
                </a:schemeClr>
              </a:solidFill>
              <a:ea typeface="ＭＳ Ｐゴシック" pitchFamily="34" charset="-128"/>
            </a:endParaRPr>
          </a:p>
          <a:p>
            <a:pPr marL="457200" indent="-457200">
              <a:buFont typeface="Arial" panose="020B0604020202020204" pitchFamily="34" charset="0"/>
              <a:buChar char="•"/>
            </a:pPr>
            <a:r>
              <a:rPr lang="en-US" sz="2200" b="0" dirty="0">
                <a:solidFill>
                  <a:schemeClr val="accent1">
                    <a:lumMod val="50000"/>
                  </a:schemeClr>
                </a:solidFill>
                <a:ea typeface="ＭＳ Ｐゴシック" pitchFamily="34" charset="-128"/>
              </a:rPr>
              <a:t>Balance PWD’s objectives with community needs</a:t>
            </a:r>
          </a:p>
          <a:p>
            <a:pPr>
              <a:lnSpc>
                <a:spcPct val="90000"/>
              </a:lnSpc>
            </a:pPr>
            <a:endParaRPr lang="en-US" altLang="en-US" sz="2800" dirty="0">
              <a:solidFill>
                <a:schemeClr val="accent1">
                  <a:lumMod val="50000"/>
                </a:schemeClr>
              </a:solidFill>
              <a:ea typeface="ＭＳ Ｐゴシック" pitchFamily="34" charset="-128"/>
            </a:endParaRPr>
          </a:p>
        </p:txBody>
      </p:sp>
      <p:sp>
        <p:nvSpPr>
          <p:cNvPr id="10" name="Title 1">
            <a:extLst>
              <a:ext uri="{FF2B5EF4-FFF2-40B4-BE49-F238E27FC236}">
                <a16:creationId xmlns:a16="http://schemas.microsoft.com/office/drawing/2014/main" xmlns="" id="{3896FA83-8580-4702-99D8-FD2B89357D31}"/>
              </a:ext>
            </a:extLst>
          </p:cNvPr>
          <p:cNvSpPr txBox="1">
            <a:spLocks/>
          </p:cNvSpPr>
          <p:nvPr/>
        </p:nvSpPr>
        <p:spPr>
          <a:xfrm>
            <a:off x="381000" y="132001"/>
            <a:ext cx="6964456" cy="1143000"/>
          </a:xfrm>
          <a:prstGeom prst="rect">
            <a:avLst/>
          </a:prstGeom>
        </p:spPr>
        <p:txBody>
          <a:bodyPr vert="horz" lIns="80682" tIns="40341" rIns="80682" bIns="4034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530" dirty="0">
                <a:solidFill>
                  <a:schemeClr val="bg1"/>
                </a:solidFill>
              </a:rPr>
              <a:t>Planning Strategy</a:t>
            </a:r>
            <a:endParaRPr lang="en-US" sz="2471" dirty="0">
              <a:solidFill>
                <a:schemeClr val="bg1"/>
              </a:solidFill>
            </a:endParaRPr>
          </a:p>
        </p:txBody>
      </p:sp>
    </p:spTree>
    <p:extLst>
      <p:ext uri="{BB962C8B-B14F-4D97-AF65-F5344CB8AC3E}">
        <p14:creationId xmlns:p14="http://schemas.microsoft.com/office/powerpoint/2010/main" val="818314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Clipping">
            <a:extLst>
              <a:ext uri="{FF2B5EF4-FFF2-40B4-BE49-F238E27FC236}">
                <a16:creationId xmlns:a16="http://schemas.microsoft.com/office/drawing/2014/main" xmlns="" id="{63A6C606-7A0F-4780-AF4F-CEA741473CBC}"/>
              </a:ext>
            </a:extLst>
          </p:cNvPr>
          <p:cNvPicPr>
            <a:picLocks noChangeAspect="1"/>
          </p:cNvPicPr>
          <p:nvPr/>
        </p:nvPicPr>
        <p:blipFill rotWithShape="1">
          <a:blip r:embed="rId2">
            <a:extLst>
              <a:ext uri="{28A0092B-C50C-407E-A947-70E740481C1C}">
                <a14:useLocalDpi xmlns:a14="http://schemas.microsoft.com/office/drawing/2010/main" val="0"/>
              </a:ext>
            </a:extLst>
          </a:blip>
          <a:srcRect l="2223" t="10812" r="8880" b="11374"/>
          <a:stretch/>
        </p:blipFill>
        <p:spPr>
          <a:xfrm>
            <a:off x="1" y="1433701"/>
            <a:ext cx="9144000" cy="5424299"/>
          </a:xfrm>
          <a:prstGeom prst="rect">
            <a:avLst/>
          </a:prstGeom>
        </p:spPr>
      </p:pic>
      <p:sp>
        <p:nvSpPr>
          <p:cNvPr id="8" name="Shape 93">
            <a:extLst>
              <a:ext uri="{FF2B5EF4-FFF2-40B4-BE49-F238E27FC236}">
                <a16:creationId xmlns:a16="http://schemas.microsoft.com/office/drawing/2014/main" xmlns="" id="{AEA7D6A1-2A54-4256-9D7D-C47719EC69B5}"/>
              </a:ext>
            </a:extLst>
          </p:cNvPr>
          <p:cNvSpPr/>
          <p:nvPr/>
        </p:nvSpPr>
        <p:spPr>
          <a:xfrm>
            <a:off x="0" y="-14099"/>
            <a:ext cx="9144000" cy="1447800"/>
          </a:xfrm>
          <a:prstGeom prst="rect">
            <a:avLst/>
          </a:prstGeom>
          <a:solidFill>
            <a:srgbClr val="203864"/>
          </a:solidFill>
          <a:ln>
            <a:noFill/>
          </a:ln>
        </p:spPr>
        <p:txBody>
          <a:bodyPr lIns="80669" tIns="40324" rIns="80669" bIns="40324" anchor="ctr" anchorCtr="0">
            <a:noAutofit/>
          </a:bodyPr>
          <a:lstStyle/>
          <a:p>
            <a:pPr algn="ctr"/>
            <a:endParaRPr sz="1588" b="1" dirty="0">
              <a:solidFill>
                <a:schemeClr val="lt1"/>
              </a:solidFill>
              <a:latin typeface="Calibri"/>
              <a:ea typeface="Calibri"/>
              <a:cs typeface="Calibri"/>
              <a:sym typeface="Calibri"/>
            </a:endParaRPr>
          </a:p>
        </p:txBody>
      </p:sp>
      <p:pic>
        <p:nvPicPr>
          <p:cNvPr id="12" name="Picture 3">
            <a:extLst>
              <a:ext uri="{FF2B5EF4-FFF2-40B4-BE49-F238E27FC236}">
                <a16:creationId xmlns:a16="http://schemas.microsoft.com/office/drawing/2014/main" xmlns="" id="{2C0B0007-5EEE-4267-B973-A3C7F35DC0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4347" y="104545"/>
            <a:ext cx="1795182" cy="111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1">
            <a:extLst>
              <a:ext uri="{FF2B5EF4-FFF2-40B4-BE49-F238E27FC236}">
                <a16:creationId xmlns:a16="http://schemas.microsoft.com/office/drawing/2014/main" xmlns="" id="{62B27CCA-1DB5-4597-9FF7-4F7C930575B4}"/>
              </a:ext>
            </a:extLst>
          </p:cNvPr>
          <p:cNvSpPr txBox="1">
            <a:spLocks/>
          </p:cNvSpPr>
          <p:nvPr/>
        </p:nvSpPr>
        <p:spPr>
          <a:xfrm>
            <a:off x="381000" y="132001"/>
            <a:ext cx="6964456" cy="1143000"/>
          </a:xfrm>
          <a:prstGeom prst="rect">
            <a:avLst/>
          </a:prstGeom>
        </p:spPr>
        <p:txBody>
          <a:bodyPr vert="horz" lIns="80682" tIns="40341" rIns="80682" bIns="4034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530" dirty="0">
                <a:solidFill>
                  <a:schemeClr val="bg1"/>
                </a:solidFill>
              </a:rPr>
              <a:t>Parks</a:t>
            </a:r>
            <a:endParaRPr lang="en-US" sz="2471" dirty="0">
              <a:solidFill>
                <a:schemeClr val="bg1"/>
              </a:solidFill>
            </a:endParaRPr>
          </a:p>
        </p:txBody>
      </p:sp>
    </p:spTree>
    <p:extLst>
      <p:ext uri="{BB962C8B-B14F-4D97-AF65-F5344CB8AC3E}">
        <p14:creationId xmlns:p14="http://schemas.microsoft.com/office/powerpoint/2010/main" val="1338099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505DDEE4-73C7-49ED-8A52-7D53B7D5E6E2}"/>
              </a:ext>
            </a:extLst>
          </p:cNvPr>
          <p:cNvSpPr txBox="1">
            <a:spLocks/>
          </p:cNvSpPr>
          <p:nvPr/>
        </p:nvSpPr>
        <p:spPr>
          <a:xfrm>
            <a:off x="381000" y="76200"/>
            <a:ext cx="6964456" cy="1143000"/>
          </a:xfrm>
          <a:prstGeom prst="rect">
            <a:avLst/>
          </a:prstGeom>
        </p:spPr>
        <p:txBody>
          <a:bodyPr vert="horz" lIns="80682" tIns="40341" rIns="80682" bIns="4034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471" i="1" dirty="0">
              <a:solidFill>
                <a:schemeClr val="bg1"/>
              </a:solidFill>
            </a:endParaRPr>
          </a:p>
        </p:txBody>
      </p:sp>
      <p:pic>
        <p:nvPicPr>
          <p:cNvPr id="3" name="Picture 2">
            <a:extLst>
              <a:ext uri="{FF2B5EF4-FFF2-40B4-BE49-F238E27FC236}">
                <a16:creationId xmlns:a16="http://schemas.microsoft.com/office/drawing/2014/main" xmlns="" id="{C7529CF9-1915-4169-B87A-5EBE257E8AA2}"/>
              </a:ext>
            </a:extLst>
          </p:cNvPr>
          <p:cNvPicPr>
            <a:picLocks noChangeAspect="1"/>
          </p:cNvPicPr>
          <p:nvPr/>
        </p:nvPicPr>
        <p:blipFill rotWithShape="1">
          <a:blip r:embed="rId2">
            <a:extLst>
              <a:ext uri="{28A0092B-C50C-407E-A947-70E740481C1C}">
                <a14:useLocalDpi xmlns:a14="http://schemas.microsoft.com/office/drawing/2010/main" val="0"/>
              </a:ext>
            </a:extLst>
          </a:blip>
          <a:srcRect l="6087" t="7591" r="2601" b="8877"/>
          <a:stretch/>
        </p:blipFill>
        <p:spPr>
          <a:xfrm>
            <a:off x="1" y="1433779"/>
            <a:ext cx="9144000" cy="5424299"/>
          </a:xfrm>
          <a:prstGeom prst="rect">
            <a:avLst/>
          </a:prstGeom>
        </p:spPr>
      </p:pic>
      <p:sp>
        <p:nvSpPr>
          <p:cNvPr id="10" name="Shape 93">
            <a:extLst>
              <a:ext uri="{FF2B5EF4-FFF2-40B4-BE49-F238E27FC236}">
                <a16:creationId xmlns:a16="http://schemas.microsoft.com/office/drawing/2014/main" xmlns="" id="{1EDC8F39-AA49-4CD4-9B1D-D4D0CE0A13EA}"/>
              </a:ext>
            </a:extLst>
          </p:cNvPr>
          <p:cNvSpPr/>
          <p:nvPr/>
        </p:nvSpPr>
        <p:spPr>
          <a:xfrm>
            <a:off x="0" y="-14099"/>
            <a:ext cx="9144000" cy="1447800"/>
          </a:xfrm>
          <a:prstGeom prst="rect">
            <a:avLst/>
          </a:prstGeom>
          <a:solidFill>
            <a:srgbClr val="203864"/>
          </a:solidFill>
          <a:ln>
            <a:noFill/>
          </a:ln>
        </p:spPr>
        <p:txBody>
          <a:bodyPr lIns="80669" tIns="40324" rIns="80669" bIns="40324" anchor="ctr" anchorCtr="0">
            <a:noAutofit/>
          </a:bodyPr>
          <a:lstStyle/>
          <a:p>
            <a:pPr algn="ctr"/>
            <a:endParaRPr sz="1588" b="1" dirty="0">
              <a:solidFill>
                <a:schemeClr val="lt1"/>
              </a:solidFill>
              <a:latin typeface="Calibri"/>
              <a:ea typeface="Calibri"/>
              <a:cs typeface="Calibri"/>
              <a:sym typeface="Calibri"/>
            </a:endParaRPr>
          </a:p>
        </p:txBody>
      </p:sp>
      <p:pic>
        <p:nvPicPr>
          <p:cNvPr id="12" name="Picture 3">
            <a:extLst>
              <a:ext uri="{FF2B5EF4-FFF2-40B4-BE49-F238E27FC236}">
                <a16:creationId xmlns:a16="http://schemas.microsoft.com/office/drawing/2014/main" xmlns="" id="{EF76B960-697F-413E-A51D-B3A7546AFA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4347" y="104545"/>
            <a:ext cx="1795182" cy="111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1">
            <a:extLst>
              <a:ext uri="{FF2B5EF4-FFF2-40B4-BE49-F238E27FC236}">
                <a16:creationId xmlns:a16="http://schemas.microsoft.com/office/drawing/2014/main" xmlns="" id="{C246E55D-87BB-401E-8D81-0A1150B2C138}"/>
              </a:ext>
            </a:extLst>
          </p:cNvPr>
          <p:cNvSpPr txBox="1">
            <a:spLocks/>
          </p:cNvSpPr>
          <p:nvPr/>
        </p:nvSpPr>
        <p:spPr>
          <a:xfrm>
            <a:off x="381000" y="132001"/>
            <a:ext cx="6964456" cy="1143000"/>
          </a:xfrm>
          <a:prstGeom prst="rect">
            <a:avLst/>
          </a:prstGeom>
        </p:spPr>
        <p:txBody>
          <a:bodyPr vert="horz" lIns="80682" tIns="40341" rIns="80682" bIns="4034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530" dirty="0">
                <a:solidFill>
                  <a:schemeClr val="bg1"/>
                </a:solidFill>
              </a:rPr>
              <a:t>Facilities</a:t>
            </a:r>
            <a:endParaRPr lang="en-US" sz="2471" dirty="0">
              <a:solidFill>
                <a:schemeClr val="bg1"/>
              </a:solidFill>
            </a:endParaRPr>
          </a:p>
        </p:txBody>
      </p:sp>
    </p:spTree>
    <p:extLst>
      <p:ext uri="{BB962C8B-B14F-4D97-AF65-F5344CB8AC3E}">
        <p14:creationId xmlns:p14="http://schemas.microsoft.com/office/powerpoint/2010/main" val="110968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xmlns="" id="{1ECE751C-A4F9-4915-A67A-25C420FA02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93">
            <a:extLst>
              <a:ext uri="{FF2B5EF4-FFF2-40B4-BE49-F238E27FC236}">
                <a16:creationId xmlns:a16="http://schemas.microsoft.com/office/drawing/2014/main" xmlns="" id="{8F75D2FD-3C74-4009-88B2-7CA61E4314B9}"/>
              </a:ext>
            </a:extLst>
          </p:cNvPr>
          <p:cNvSpPr/>
          <p:nvPr/>
        </p:nvSpPr>
        <p:spPr>
          <a:xfrm>
            <a:off x="0" y="-14099"/>
            <a:ext cx="9144000" cy="1447800"/>
          </a:xfrm>
          <a:prstGeom prst="rect">
            <a:avLst/>
          </a:prstGeom>
          <a:solidFill>
            <a:srgbClr val="203864"/>
          </a:solidFill>
          <a:ln>
            <a:noFill/>
          </a:ln>
        </p:spPr>
        <p:txBody>
          <a:bodyPr lIns="80669" tIns="40324" rIns="80669" bIns="40324" anchor="ctr" anchorCtr="0">
            <a:noAutofit/>
          </a:bodyPr>
          <a:lstStyle/>
          <a:p>
            <a:pPr algn="ctr"/>
            <a:endParaRPr sz="1588" b="1" dirty="0">
              <a:solidFill>
                <a:schemeClr val="lt1"/>
              </a:solidFill>
              <a:latin typeface="Calibri"/>
              <a:ea typeface="Calibri"/>
              <a:cs typeface="Calibri"/>
              <a:sym typeface="Calibri"/>
            </a:endParaRPr>
          </a:p>
        </p:txBody>
      </p:sp>
      <p:pic>
        <p:nvPicPr>
          <p:cNvPr id="12" name="Picture 3">
            <a:extLst>
              <a:ext uri="{FF2B5EF4-FFF2-40B4-BE49-F238E27FC236}">
                <a16:creationId xmlns:a16="http://schemas.microsoft.com/office/drawing/2014/main" xmlns="" id="{FDEB5DD0-48BD-4A1D-9712-3BEE36224D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4347" y="104545"/>
            <a:ext cx="1795182" cy="111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1">
            <a:extLst>
              <a:ext uri="{FF2B5EF4-FFF2-40B4-BE49-F238E27FC236}">
                <a16:creationId xmlns:a16="http://schemas.microsoft.com/office/drawing/2014/main" xmlns="" id="{46D620B3-1ADD-444C-82E8-23FE1A02F75D}"/>
              </a:ext>
            </a:extLst>
          </p:cNvPr>
          <p:cNvSpPr txBox="1">
            <a:spLocks/>
          </p:cNvSpPr>
          <p:nvPr/>
        </p:nvSpPr>
        <p:spPr>
          <a:xfrm>
            <a:off x="381000" y="132001"/>
            <a:ext cx="6964456" cy="1143000"/>
          </a:xfrm>
          <a:prstGeom prst="rect">
            <a:avLst/>
          </a:prstGeom>
        </p:spPr>
        <p:txBody>
          <a:bodyPr vert="horz" lIns="80682" tIns="40341" rIns="80682" bIns="4034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530" dirty="0">
                <a:solidFill>
                  <a:schemeClr val="bg1"/>
                </a:solidFill>
              </a:rPr>
              <a:t>Schools</a:t>
            </a:r>
            <a:endParaRPr lang="en-US" sz="2471" dirty="0">
              <a:solidFill>
                <a:schemeClr val="bg1"/>
              </a:solidFill>
            </a:endParaRPr>
          </a:p>
        </p:txBody>
      </p:sp>
    </p:spTree>
    <p:extLst>
      <p:ext uri="{BB962C8B-B14F-4D97-AF65-F5344CB8AC3E}">
        <p14:creationId xmlns:p14="http://schemas.microsoft.com/office/powerpoint/2010/main" val="4188428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829F57A-2343-464F-BD50-28E67C259CB1}"/>
              </a:ext>
            </a:extLst>
          </p:cNvPr>
          <p:cNvPicPr>
            <a:picLocks noChangeAspect="1"/>
          </p:cNvPicPr>
          <p:nvPr/>
        </p:nvPicPr>
        <p:blipFill rotWithShape="1">
          <a:blip r:embed="rId2">
            <a:extLst>
              <a:ext uri="{28A0092B-C50C-407E-A947-70E740481C1C}">
                <a14:useLocalDpi xmlns:a14="http://schemas.microsoft.com/office/drawing/2010/main" val="0"/>
              </a:ext>
            </a:extLst>
          </a:blip>
          <a:srcRect l="6077" t="5613" r="2773" b="14856"/>
          <a:stretch/>
        </p:blipFill>
        <p:spPr>
          <a:xfrm>
            <a:off x="1" y="1376916"/>
            <a:ext cx="9144000" cy="5486400"/>
          </a:xfrm>
          <a:prstGeom prst="rect">
            <a:avLst/>
          </a:prstGeom>
        </p:spPr>
      </p:pic>
      <p:sp>
        <p:nvSpPr>
          <p:cNvPr id="8" name="Shape 93">
            <a:extLst>
              <a:ext uri="{FF2B5EF4-FFF2-40B4-BE49-F238E27FC236}">
                <a16:creationId xmlns:a16="http://schemas.microsoft.com/office/drawing/2014/main" xmlns="" id="{81AAE464-F1EC-4F2C-A25F-95435D2B6A27}"/>
              </a:ext>
            </a:extLst>
          </p:cNvPr>
          <p:cNvSpPr/>
          <p:nvPr/>
        </p:nvSpPr>
        <p:spPr>
          <a:xfrm>
            <a:off x="0" y="-14099"/>
            <a:ext cx="9144000" cy="1447800"/>
          </a:xfrm>
          <a:prstGeom prst="rect">
            <a:avLst/>
          </a:prstGeom>
          <a:solidFill>
            <a:srgbClr val="203864"/>
          </a:solidFill>
          <a:ln>
            <a:noFill/>
          </a:ln>
        </p:spPr>
        <p:txBody>
          <a:bodyPr lIns="80669" tIns="40324" rIns="80669" bIns="40324" anchor="ctr" anchorCtr="0">
            <a:noAutofit/>
          </a:bodyPr>
          <a:lstStyle/>
          <a:p>
            <a:pPr algn="ctr"/>
            <a:endParaRPr sz="1588" b="1" dirty="0">
              <a:solidFill>
                <a:schemeClr val="lt1"/>
              </a:solidFill>
              <a:latin typeface="Calibri"/>
              <a:ea typeface="Calibri"/>
              <a:cs typeface="Calibri"/>
              <a:sym typeface="Calibri"/>
            </a:endParaRPr>
          </a:p>
        </p:txBody>
      </p:sp>
      <p:pic>
        <p:nvPicPr>
          <p:cNvPr id="10" name="Picture 3">
            <a:extLst>
              <a:ext uri="{FF2B5EF4-FFF2-40B4-BE49-F238E27FC236}">
                <a16:creationId xmlns:a16="http://schemas.microsoft.com/office/drawing/2014/main" xmlns="" id="{305D0670-39D0-42CB-B3C0-A3AF6E284B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4347" y="104545"/>
            <a:ext cx="1795182" cy="111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1">
            <a:extLst>
              <a:ext uri="{FF2B5EF4-FFF2-40B4-BE49-F238E27FC236}">
                <a16:creationId xmlns:a16="http://schemas.microsoft.com/office/drawing/2014/main" xmlns="" id="{118994C2-E721-4D30-A4BE-9A44EEB36E84}"/>
              </a:ext>
            </a:extLst>
          </p:cNvPr>
          <p:cNvSpPr txBox="1">
            <a:spLocks/>
          </p:cNvSpPr>
          <p:nvPr/>
        </p:nvSpPr>
        <p:spPr>
          <a:xfrm>
            <a:off x="381000" y="132001"/>
            <a:ext cx="6964456" cy="1143000"/>
          </a:xfrm>
          <a:prstGeom prst="rect">
            <a:avLst/>
          </a:prstGeom>
        </p:spPr>
        <p:txBody>
          <a:bodyPr vert="horz" lIns="80682" tIns="40341" rIns="80682" bIns="4034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530" dirty="0">
                <a:solidFill>
                  <a:schemeClr val="bg1"/>
                </a:solidFill>
              </a:rPr>
              <a:t>Vacant Land</a:t>
            </a:r>
            <a:endParaRPr lang="en-US" sz="2471" dirty="0">
              <a:solidFill>
                <a:schemeClr val="bg1"/>
              </a:solidFill>
            </a:endParaRPr>
          </a:p>
        </p:txBody>
      </p:sp>
    </p:spTree>
    <p:extLst>
      <p:ext uri="{BB962C8B-B14F-4D97-AF65-F5344CB8AC3E}">
        <p14:creationId xmlns:p14="http://schemas.microsoft.com/office/powerpoint/2010/main" val="35425590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D6195B997119D47827F904AD3F2C8AA" ma:contentTypeVersion="2" ma:contentTypeDescription="Create a new document." ma:contentTypeScope="" ma:versionID="94920b5d65c12821f7286be00f220f80">
  <xsd:schema xmlns:xsd="http://www.w3.org/2001/XMLSchema" xmlns:xs="http://www.w3.org/2001/XMLSchema" xmlns:p="http://schemas.microsoft.com/office/2006/metadata/properties" xmlns:ns2="94fe2b3c-ac86-4e46-bb40-82e3797abf24" targetNamespace="http://schemas.microsoft.com/office/2006/metadata/properties" ma:root="true" ma:fieldsID="a1da7a9eb3e0e3ca8c2b419a92412cea" ns2:_="">
    <xsd:import namespace="94fe2b3c-ac86-4e46-bb40-82e3797abf24"/>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fe2b3c-ac86-4e46-bb40-82e3797abf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8CB1B4-1B3E-44D2-AEBC-AEE6484732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fe2b3c-ac86-4e46-bb40-82e3797abf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BF8970F-832A-456E-B0B2-DCBD4BD6FF67}">
  <ds:schemaRefs>
    <ds:schemaRef ds:uri="http://schemas.microsoft.com/office/2006/metadata/properties"/>
    <ds:schemaRef ds:uri="http://schemas.microsoft.com/office/2006/documentManagement/types"/>
    <ds:schemaRef ds:uri="94fe2b3c-ac86-4e46-bb40-82e3797abf24"/>
    <ds:schemaRef ds:uri="http://purl.org/dc/dcmitype/"/>
    <ds:schemaRef ds:uri="http://schemas.microsoft.com/office/infopath/2007/PartnerControls"/>
    <ds:schemaRef ds:uri="http://www.w3.org/XML/1998/namespace"/>
    <ds:schemaRef ds:uri="http://purl.org/dc/terms/"/>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94AE0074-0F3E-4F31-AF86-8750E7E87A3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3634</TotalTime>
  <Words>968</Words>
  <Application>Microsoft Office PowerPoint</Application>
  <PresentationFormat>On-screen Show (4:3)</PresentationFormat>
  <Paragraphs>121</Paragraphs>
  <Slides>19</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ＭＳ Ｐゴシック</vt:lpstr>
      <vt:lpstr>Aharoni</vt:lpstr>
      <vt:lpstr>Arial</vt:lpstr>
      <vt:lpstr>Brix Sans Medium</vt:lpstr>
      <vt:lpstr>Calibri</vt:lpstr>
      <vt:lpstr>Calibri Light</vt:lpstr>
      <vt:lpstr>Courier New</vt:lpstr>
      <vt:lpstr>Verdana</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Jillian Simmons</dc:creator>
  <cp:lastModifiedBy>Fogliano, Jennifer</cp:lastModifiedBy>
  <cp:revision>213</cp:revision>
  <cp:lastPrinted>2019-02-05T16:08:30Z</cp:lastPrinted>
  <dcterms:created xsi:type="dcterms:W3CDTF">2018-06-07T17:46:05Z</dcterms:created>
  <dcterms:modified xsi:type="dcterms:W3CDTF">2019-02-11T17:37:30Z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0x010100ED6195B997119D47827F904AD3F2C8AA</vt:lpwstr>
  </property>
</Properties>
</file>