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The Hartz </a:t>
            </a:r>
            <a:r>
              <a:rPr lang="en-US" dirty="0"/>
              <a:t>Mountain Corp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Solution implementation during COVID</a:t>
            </a:r>
          </a:p>
          <a:p>
            <a:r>
              <a:rPr lang="en-US" dirty="0"/>
              <a:t>Provided by Norma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052283-5D6F-437F-AFC7-45BE958C58D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455" y="570489"/>
            <a:ext cx="2777837" cy="15190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395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30" y="2087490"/>
            <a:ext cx="11234588" cy="4576546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Upgraded technology infrastructure providing all employees with laptops - many employees had desktop computers</a:t>
            </a:r>
          </a:p>
          <a:p>
            <a:pPr lvl="0"/>
            <a:endParaRPr lang="en-US" sz="2800" dirty="0"/>
          </a:p>
          <a:p>
            <a:pPr lvl="0"/>
            <a:r>
              <a:rPr lang="en-US" sz="2800" dirty="0"/>
              <a:t>IT department created shared drives allowing ea. department to house shared documents and information</a:t>
            </a:r>
          </a:p>
          <a:p>
            <a:pPr lvl="0"/>
            <a:endParaRPr lang="en-US" sz="2800" dirty="0"/>
          </a:p>
          <a:p>
            <a:pPr lvl="0"/>
            <a:r>
              <a:rPr lang="en-US" sz="2800" dirty="0"/>
              <a:t>Implemented New HR / payroll vendor – going paperless</a:t>
            </a:r>
          </a:p>
          <a:p>
            <a:pPr lvl="1"/>
            <a:r>
              <a:rPr lang="en-US" sz="2400" dirty="0"/>
              <a:t>Self service environments for employees and managers to bring  onboarding, time off requests, benefit enrollments and performance reviews online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1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Collaboration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18218"/>
            <a:ext cx="11276152" cy="4438000"/>
          </a:xfrm>
        </p:spPr>
        <p:txBody>
          <a:bodyPr/>
          <a:lstStyle/>
          <a:p>
            <a:pPr lvl="0"/>
            <a:r>
              <a:rPr lang="en-US" sz="3200" dirty="0"/>
              <a:t>Rolled out Google Meet technology to connect departments and vendors with face to face meetings </a:t>
            </a:r>
          </a:p>
          <a:p>
            <a:pPr lvl="1"/>
            <a:r>
              <a:rPr lang="en-US" sz="3200" dirty="0"/>
              <a:t>Required computer cameras be turned on during meetings. </a:t>
            </a:r>
          </a:p>
          <a:p>
            <a:pPr lvl="1"/>
            <a:r>
              <a:rPr lang="en-US" sz="3200" dirty="0"/>
              <a:t>Used cell phones communicate quickly for one-on-one calls with colleagues and teams </a:t>
            </a:r>
          </a:p>
          <a:p>
            <a:pPr lvl="0"/>
            <a:r>
              <a:rPr lang="en-US" sz="3200" dirty="0"/>
              <a:t>Managers hold daily virtual meetings with their team to keep teams connected and generate live “think tank” collaboration.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21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Communication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CEO ramped up his communications providing frequent updates on the viability of the company (via email) and holds virtual town halls meetings with all departments (interactive via Google Meet)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089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Recruitment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303" y="2669382"/>
            <a:ext cx="9613861" cy="3599316"/>
          </a:xfrm>
        </p:spPr>
        <p:txBody>
          <a:bodyPr/>
          <a:lstStyle/>
          <a:p>
            <a:r>
              <a:rPr lang="en-US" sz="4000" dirty="0"/>
              <a:t>We have continued to hire during the pandemic, adopting our recruitment and onboarding procedures for the new and virtual world.</a:t>
            </a:r>
            <a:r>
              <a:rPr lang="en-US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00552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Recruitment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1179170" cy="4147054"/>
          </a:xfrm>
        </p:spPr>
        <p:txBody>
          <a:bodyPr/>
          <a:lstStyle/>
          <a:p>
            <a:pPr lvl="0"/>
            <a:r>
              <a:rPr lang="en-US" sz="3200" dirty="0"/>
              <a:t>All interviews with candidates are conducted via Google Meet</a:t>
            </a:r>
          </a:p>
          <a:p>
            <a:pPr lvl="0"/>
            <a:r>
              <a:rPr lang="en-US" sz="3200" dirty="0"/>
              <a:t>Switched from holding multiple interviews to 1-2 panel interviews with the hiring manager and stakeholders reducing hiring time by 50%</a:t>
            </a:r>
          </a:p>
          <a:p>
            <a:pPr lvl="0"/>
            <a:r>
              <a:rPr lang="en-US" sz="3200" dirty="0"/>
              <a:t>Onboarding tasks are now completed online within our HRMS technology</a:t>
            </a:r>
          </a:p>
          <a:p>
            <a:pPr lvl="0"/>
            <a:r>
              <a:rPr lang="en-US" sz="3200" dirty="0"/>
              <a:t>New Employee Orientation is held virtual via Google Meet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67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 to Work Plan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078182"/>
            <a:ext cx="10943643" cy="4239491"/>
          </a:xfrm>
        </p:spPr>
        <p:txBody>
          <a:bodyPr>
            <a:normAutofit/>
          </a:bodyPr>
          <a:lstStyle/>
          <a:p>
            <a:r>
              <a:rPr lang="en-US" sz="3200" dirty="0"/>
              <a:t>Extended work from home program through the end of August 2021</a:t>
            </a:r>
          </a:p>
          <a:p>
            <a:pPr lvl="1"/>
            <a:r>
              <a:rPr lang="en-US" sz="3200" dirty="0"/>
              <a:t> NJ Offices are open and employees can go to the office on a voluntary basis</a:t>
            </a:r>
          </a:p>
          <a:p>
            <a:pPr lvl="1"/>
            <a:endParaRPr lang="en-US" sz="3200" dirty="0"/>
          </a:p>
          <a:p>
            <a:r>
              <a:rPr lang="en-US" sz="3200" dirty="0"/>
              <a:t>September 2021 - March 2023 </a:t>
            </a:r>
          </a:p>
          <a:p>
            <a:pPr lvl="1"/>
            <a:r>
              <a:rPr lang="en-US" sz="2800" dirty="0"/>
              <a:t>hybrid schedule will be adopted with employees working 25% of the time in the office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747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Health &amp; Safety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5864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51</TotalTime>
  <Words>161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The Hartz Mountain Corp</vt:lpstr>
      <vt:lpstr>Technology</vt:lpstr>
      <vt:lpstr>Collaboration </vt:lpstr>
      <vt:lpstr>Communication </vt:lpstr>
      <vt:lpstr>Recruitment </vt:lpstr>
      <vt:lpstr>Recruitment cont.</vt:lpstr>
      <vt:lpstr>Return to Work Plan </vt:lpstr>
      <vt:lpstr>Health &amp; Safety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Hartz Mountain</dc:title>
  <dc:creator>Molinelli_Tammy</dc:creator>
  <cp:lastModifiedBy>Miriam Salerno</cp:lastModifiedBy>
  <cp:revision>8</cp:revision>
  <dcterms:created xsi:type="dcterms:W3CDTF">2021-06-15T16:23:37Z</dcterms:created>
  <dcterms:modified xsi:type="dcterms:W3CDTF">2021-07-07T20:21:13Z</dcterms:modified>
</cp:coreProperties>
</file>