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Caveat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andidorg.sharepoint.com/sites/CandidInsights/Shared%20Documents/Insights%20and%20research/2020-05%20Covid-19%20NPO%20health%20JH-CBR/action%20that%20could%20change%20the%20calculus." TargetMode="External"/><Relationship Id="rId3" Type="http://schemas.openxmlformats.org/officeDocument/2006/relationships/hyperlink" Target="https://www.bridgespan.org/insights/library/strategy-development/nonprofit-scenario-planning-covid-19" TargetMode="External"/><Relationship Id="rId7" Type="http://schemas.openxmlformats.org/officeDocument/2006/relationships/hyperlink" Target="https://www.thenonprofittimes.com/finance/nonprofits-seek-60-billion-in-stimulu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ytimes.com/2020/06/10/business/ford-foundation-bonds-coronavirus.html" TargetMode="External"/><Relationship Id="rId5" Type="http://schemas.openxmlformats.org/officeDocument/2006/relationships/hyperlink" Target="http://gd7xi2tioeh408c7o34706rc-wpengine.netdna-ssl.com/wp-content/uploads/2020/06/Think-Outside-The-Box-How-Stakeholders-Can-Help-Nonprofits-Face-COVID-19.pdf" TargetMode="External"/><Relationship Id="rId4" Type="http://schemas.openxmlformats.org/officeDocument/2006/relationships/hyperlink" Target="https://grantspace.org/collaboration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30bbc709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30bbc709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30bbc709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30bbc709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Merged 9 nonprofits in 2014 ...added 2 in 2019. What do we do: It is our job to make sure that every adult in NJ can read write and speak english so they can achieve their goal. We have a staff of 21 and 10 offices around NJ.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2ee9e4a0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2ee9e4a0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1E1E1E"/>
                </a:solidFill>
                <a:latin typeface="Georgia"/>
                <a:ea typeface="Georgia"/>
                <a:cs typeface="Georgia"/>
                <a:sym typeface="Georgia"/>
              </a:rPr>
              <a:t>But there are strategies that could make a difference, such as </a:t>
            </a:r>
            <a:r>
              <a:rPr lang="en" sz="1350">
                <a:solidFill>
                  <a:srgbClr val="1E1E1E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scenario planning</a:t>
            </a:r>
            <a:r>
              <a:rPr lang="en" sz="1350">
                <a:solidFill>
                  <a:srgbClr val="1E1E1E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1350">
                <a:solidFill>
                  <a:srgbClr val="1E1E1E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collaboration</a:t>
            </a:r>
            <a:r>
              <a:rPr lang="en" sz="1350">
                <a:solidFill>
                  <a:srgbClr val="1E1E1E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1350">
                <a:solidFill>
                  <a:srgbClr val="1E1E1E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restructuring</a:t>
            </a:r>
            <a:r>
              <a:rPr lang="en" sz="1350">
                <a:solidFill>
                  <a:srgbClr val="1E1E1E"/>
                </a:solidFill>
                <a:latin typeface="Georgia"/>
                <a:ea typeface="Georgia"/>
                <a:cs typeface="Georgia"/>
                <a:sym typeface="Georgia"/>
              </a:rPr>
              <a:t>, and </a:t>
            </a:r>
            <a:r>
              <a:rPr lang="en" sz="1350">
                <a:solidFill>
                  <a:srgbClr val="1E1E1E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innovative finance</a:t>
            </a:r>
            <a:r>
              <a:rPr lang="en" sz="1350">
                <a:solidFill>
                  <a:srgbClr val="1E1E1E"/>
                </a:solidFill>
                <a:latin typeface="Georgia"/>
                <a:ea typeface="Georgia"/>
                <a:cs typeface="Georgia"/>
                <a:sym typeface="Georgia"/>
              </a:rPr>
              <a:t>. Choices made by </a:t>
            </a:r>
            <a:r>
              <a:rPr lang="en" sz="1350">
                <a:solidFill>
                  <a:srgbClr val="1E1E1E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government</a:t>
            </a:r>
            <a:r>
              <a:rPr lang="en" sz="1350">
                <a:solidFill>
                  <a:srgbClr val="1E1E1E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" sz="1350">
                <a:solidFill>
                  <a:srgbClr val="1E1E1E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foundations</a:t>
            </a:r>
            <a:r>
              <a:rPr lang="en" sz="1350">
                <a:solidFill>
                  <a:srgbClr val="1E1E1E"/>
                </a:solidFill>
                <a:latin typeface="Georgia"/>
                <a:ea typeface="Georgia"/>
                <a:cs typeface="Georgia"/>
                <a:sym typeface="Georgia"/>
              </a:rPr>
              <a:t> will matter, and nonprofits have an opportunity to influence those choices.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09e02307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09e02307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5e068bf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5e068bf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5377ba21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5377ba21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Virtually no remote learning, students with limited access to the digital world and limited digital literacy skills and volunteers (and sometimes staff) who were reluctant to try new things.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Staff in their local offices … most with desktops ...used to just serving their area.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09e02307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09e02307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Virtually no remote learning, students with limited access to the digital world and limited digital literacy skills and volunteers (and sometimes staff) who were reluctant to try new things.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Staff in their local offices … most with desktops ...used to just serving their area.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5377ba21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5377ba21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5B9B9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rive.google.com/file/d/1JdXA5d_cr-Nk7coMOQ5xV1KayERvRqWi/view?usp=shari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andid.org/?_gl=1*1kgvyfr*_ga*MTQ0NjExMTUxMC4xNjE5MDk3Mjkx*_ga_5W8PXYYGBX*MTYxOTA5NzI5MS4xLjEuMTYxOTA5ODIzMC4w" TargetMode="External"/><Relationship Id="rId4" Type="http://schemas.openxmlformats.org/officeDocument/2006/relationships/hyperlink" Target="https://blog.candid.org/post/how-many-nonprofits-will-shut-their-doo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AEu8DPq2-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850" y="4100325"/>
            <a:ext cx="2411800" cy="7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20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5"/>
              <a:t>Together </a:t>
            </a:r>
            <a:endParaRPr sz="375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5"/>
              <a:t>New Jersey:</a:t>
            </a:r>
            <a:endParaRPr sz="375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2"/>
              <a:t>Challenges &amp; Changes Literacy New Jersey</a:t>
            </a:r>
            <a:r>
              <a:rPr lang="en" sz="2722">
                <a:latin typeface="Caveat"/>
                <a:ea typeface="Caveat"/>
                <a:cs typeface="Caveat"/>
                <a:sym typeface="Caveat"/>
              </a:rPr>
              <a:t>*</a:t>
            </a:r>
            <a:r>
              <a:rPr lang="en" sz="2722"/>
              <a:t> </a:t>
            </a:r>
            <a:endParaRPr sz="2722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103900" y="2779475"/>
            <a:ext cx="4356600" cy="20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 Gloeggler, egloeggler@literacynj.org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3234775" y="3271750"/>
            <a:ext cx="1225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veat"/>
                <a:ea typeface="Caveat"/>
                <a:cs typeface="Caveat"/>
                <a:sym typeface="Caveat"/>
              </a:rPr>
              <a:t>* in a pandemic</a:t>
            </a:r>
            <a:endParaRPr sz="1700" b="1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75" y="4705863"/>
            <a:ext cx="4000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34283" t="18648" r="33827" b="8987"/>
          <a:stretch/>
        </p:blipFill>
        <p:spPr>
          <a:xfrm>
            <a:off x="2585495" y="35925"/>
            <a:ext cx="3973018" cy="50716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2812925" y="4743325"/>
            <a:ext cx="116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Link to pdf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 rot="934">
            <a:off x="259800" y="805275"/>
            <a:ext cx="220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Literacy NJ today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532025" y="6388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context: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281400" y="1757525"/>
            <a:ext cx="4187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ct val="100000"/>
              <a:buChar char="●"/>
            </a:pPr>
            <a:r>
              <a:rPr lang="en" sz="7600">
                <a:solidFill>
                  <a:srgbClr val="1E1E1E"/>
                </a:solidFill>
              </a:rPr>
              <a:t>Realistically 11% of nonprofits close their doors every year. </a:t>
            </a:r>
            <a:endParaRPr sz="7600">
              <a:solidFill>
                <a:srgbClr val="1E1E1E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E1E1E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ct val="100000"/>
              <a:buChar char="●"/>
            </a:pPr>
            <a:r>
              <a:rPr lang="en" sz="7600">
                <a:solidFill>
                  <a:srgbClr val="1E1E1E"/>
                </a:solidFill>
              </a:rPr>
              <a:t>COVID could account for an additional 7% or more.</a:t>
            </a:r>
            <a:endParaRPr sz="7600">
              <a:solidFill>
                <a:srgbClr val="1E1E1E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E1E1E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ct val="100000"/>
              <a:buChar char="●"/>
            </a:pPr>
            <a:r>
              <a:rPr lang="en" sz="7600">
                <a:solidFill>
                  <a:srgbClr val="1E1E1E"/>
                </a:solidFill>
              </a:rPr>
              <a:t>In the most dire scenario, we lose 119,517 nonprofits (38%).</a:t>
            </a:r>
            <a:endParaRPr sz="7600">
              <a:solidFill>
                <a:srgbClr val="1E1E1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400" y="1904575"/>
            <a:ext cx="4187749" cy="26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50675" y="4657800"/>
            <a:ext cx="68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How many nonprofits will close their doors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by </a:t>
            </a:r>
            <a:r>
              <a:rPr lang="en">
                <a:solidFill>
                  <a:srgbClr val="1E1E1E"/>
                </a:solidFill>
                <a:latin typeface="Roboto"/>
                <a:ea typeface="Roboto"/>
                <a:cs typeface="Roboto"/>
                <a:sym typeface="Roboto"/>
              </a:rPr>
              <a:t>Jacob Harold on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Candid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July, 2020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532025" y="6388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context: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281400" y="1757525"/>
            <a:ext cx="4501200" cy="32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# of students receiving remote instruction from October, 1979-March 15, 2020: </a:t>
            </a:r>
            <a:r>
              <a:rPr lang="en" b="1"/>
              <a:t>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students receiving remote instruction in just 10 of our programs from March 16, 2020 to today: </a:t>
            </a:r>
            <a:r>
              <a:rPr lang="en" b="1"/>
              <a:t>1,519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staff laid off or furloughed: </a:t>
            </a:r>
            <a:r>
              <a:rPr lang="en" b="1"/>
              <a:t>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940" y="2139650"/>
            <a:ext cx="3551925" cy="19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471900" y="1883350"/>
            <a:ext cx="43728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We’re not thinking about what’s impossible ...we’re thinking about how to make things possible.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Don’t tell us something is hard … everything is hard right now ...tell us what you’re going to do or try.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You’re not alone … you’re part of a team!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411150" y="3230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Pandemic Mantras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699" y="811200"/>
            <a:ext cx="2716326" cy="40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60950" y="2163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4"/>
                </a:solidFill>
              </a:rPr>
              <a:t>Top 3 COVID Challenges*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3571875" y="1087100"/>
            <a:ext cx="5620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10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* aka everyday as I try to keep my literacy program alive! </a:t>
            </a:r>
            <a:r>
              <a:rPr lang="en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278850" y="1984000"/>
            <a:ext cx="8605500" cy="3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Nothing was VIRTUAL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3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Staff Entrenchment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3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Money … money … money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460950" y="2163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4"/>
                </a:solidFill>
              </a:rPr>
              <a:t>Top 3 COVID Innovating*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571875" y="1087100"/>
            <a:ext cx="5620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10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* aka everyday as I try to keep my literacy program alive! </a:t>
            </a:r>
            <a:r>
              <a:rPr lang="en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78850" y="1818400"/>
            <a:ext cx="8605500" cy="3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Nothing was VIRTUAL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Fixed our curriculum, trained our volunteers, got devices for our students, met our students where they are digitally.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Staff Entrenchment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Erased the borders, trained together, taught together, did projects together.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Money … money … money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We left no stone unturned, chased down every possible opportunity.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823775" y="391800"/>
            <a:ext cx="7594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0" descr="The adventures of a penguin named Wellington is causing a stir at Chicago’s Shedd Aquarium. &#10;After the aquarium was closed due to the COVID-19 pandemic, the animals have been exploring the building. &#10;And Wellington’s adventures, along with some of his friends, have become a viral hit." title="Penguins at Chicago Aquarium welcome distraction from COVID-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8325" y="1346200"/>
            <a:ext cx="4213166" cy="31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483</Words>
  <Application>Microsoft Office PowerPoint</Application>
  <PresentationFormat>On-screen Show (16:9)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Georgia</vt:lpstr>
      <vt:lpstr>Caveat</vt:lpstr>
      <vt:lpstr>Roboto</vt:lpstr>
      <vt:lpstr>Arial</vt:lpstr>
      <vt:lpstr>Material</vt:lpstr>
      <vt:lpstr>Together  New Jersey: Challenges &amp; Changes Literacy New Jersey* </vt:lpstr>
      <vt:lpstr>PowerPoint Presentation</vt:lpstr>
      <vt:lpstr>Some context:  </vt:lpstr>
      <vt:lpstr>Some context:  </vt:lpstr>
      <vt:lpstr>Our Pandemic Mantras</vt:lpstr>
      <vt:lpstr>Top 3 COVID Challenges*</vt:lpstr>
      <vt:lpstr>Top 3 COVID Innovating*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 New Jersey: Challenges &amp; Changes Literacy New Jersey* </dc:title>
  <dc:creator>Miriam Salerno</dc:creator>
  <cp:lastModifiedBy>Miriam Salerno</cp:lastModifiedBy>
  <cp:revision>2</cp:revision>
  <dcterms:modified xsi:type="dcterms:W3CDTF">2021-07-07T20:22:38Z</dcterms:modified>
</cp:coreProperties>
</file>